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24.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99" r:id="rId2"/>
    <p:sldId id="271" r:id="rId3"/>
    <p:sldId id="272" r:id="rId4"/>
    <p:sldId id="273" r:id="rId5"/>
    <p:sldId id="257" r:id="rId6"/>
    <p:sldId id="261" r:id="rId7"/>
    <p:sldId id="263" r:id="rId8"/>
    <p:sldId id="258" r:id="rId9"/>
    <p:sldId id="260" r:id="rId10"/>
    <p:sldId id="310" r:id="rId11"/>
    <p:sldId id="311" r:id="rId12"/>
    <p:sldId id="279" r:id="rId13"/>
    <p:sldId id="275" r:id="rId14"/>
    <p:sldId id="309" r:id="rId15"/>
    <p:sldId id="286" r:id="rId16"/>
    <p:sldId id="282" r:id="rId17"/>
    <p:sldId id="262" r:id="rId18"/>
    <p:sldId id="300" r:id="rId19"/>
    <p:sldId id="287" r:id="rId20"/>
    <p:sldId id="305" r:id="rId21"/>
    <p:sldId id="308" r:id="rId22"/>
    <p:sldId id="306" r:id="rId23"/>
    <p:sldId id="281" r:id="rId24"/>
    <p:sldId id="298" r:id="rId25"/>
    <p:sldId id="312" r:id="rId26"/>
  </p:sldIdLst>
  <p:sldSz cx="9144000" cy="6858000" type="screen4x3"/>
  <p:notesSz cx="7315200" cy="9601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0" y="-1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ALPE\Documents\RICE\Projections\2012\Rice%20prices%20OECD-12.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20510367863375E-2"/>
          <c:y val="6.328374482607349E-2"/>
          <c:w val="0.91170662609303665"/>
          <c:h val="0.77016745290409594"/>
        </c:manualLayout>
      </c:layout>
      <c:lineChart>
        <c:grouping val="standard"/>
        <c:varyColors val="0"/>
        <c:ser>
          <c:idx val="0"/>
          <c:order val="0"/>
          <c:tx>
            <c:strRef>
              <c:f>Sheet1!$B$1</c:f>
              <c:strCache>
                <c:ptCount val="1"/>
                <c:pt idx="0">
                  <c:v>Wheat (CBOT)</c:v>
                </c:pt>
              </c:strCache>
            </c:strRef>
          </c:tx>
          <c:spPr>
            <a:ln>
              <a:solidFill>
                <a:srgbClr val="00B050"/>
              </a:solidFill>
            </a:ln>
          </c:spPr>
          <c:marker>
            <c:symbol val="none"/>
          </c:marker>
          <c:cat>
            <c:numRef>
              <c:f>Sheet1!$A$2:$A$789</c:f>
              <c:numCache>
                <c:formatCode>dd/mm/yyyy</c:formatCode>
                <c:ptCount val="788"/>
                <c:pt idx="0">
                  <c:v>40182</c:v>
                </c:pt>
                <c:pt idx="1">
                  <c:v>40183</c:v>
                </c:pt>
                <c:pt idx="2">
                  <c:v>40184</c:v>
                </c:pt>
                <c:pt idx="3">
                  <c:v>40185</c:v>
                </c:pt>
                <c:pt idx="4">
                  <c:v>40186</c:v>
                </c:pt>
                <c:pt idx="5">
                  <c:v>40189</c:v>
                </c:pt>
                <c:pt idx="6">
                  <c:v>40190</c:v>
                </c:pt>
                <c:pt idx="7">
                  <c:v>40191</c:v>
                </c:pt>
                <c:pt idx="8">
                  <c:v>40192</c:v>
                </c:pt>
                <c:pt idx="9">
                  <c:v>40193</c:v>
                </c:pt>
                <c:pt idx="10">
                  <c:v>40197</c:v>
                </c:pt>
                <c:pt idx="11">
                  <c:v>40198</c:v>
                </c:pt>
                <c:pt idx="12">
                  <c:v>40199</c:v>
                </c:pt>
                <c:pt idx="13">
                  <c:v>40200</c:v>
                </c:pt>
                <c:pt idx="14">
                  <c:v>40203</c:v>
                </c:pt>
                <c:pt idx="15">
                  <c:v>40204</c:v>
                </c:pt>
                <c:pt idx="16">
                  <c:v>40205</c:v>
                </c:pt>
                <c:pt idx="17">
                  <c:v>40206</c:v>
                </c:pt>
                <c:pt idx="18">
                  <c:v>40207</c:v>
                </c:pt>
                <c:pt idx="19">
                  <c:v>40210</c:v>
                </c:pt>
                <c:pt idx="20">
                  <c:v>40211</c:v>
                </c:pt>
                <c:pt idx="21">
                  <c:v>40212</c:v>
                </c:pt>
                <c:pt idx="22">
                  <c:v>40213</c:v>
                </c:pt>
                <c:pt idx="23">
                  <c:v>40214</c:v>
                </c:pt>
                <c:pt idx="24">
                  <c:v>40217</c:v>
                </c:pt>
                <c:pt idx="25">
                  <c:v>40218</c:v>
                </c:pt>
                <c:pt idx="26">
                  <c:v>40219</c:v>
                </c:pt>
                <c:pt idx="27">
                  <c:v>40220</c:v>
                </c:pt>
                <c:pt idx="28">
                  <c:v>40221</c:v>
                </c:pt>
                <c:pt idx="29">
                  <c:v>40225</c:v>
                </c:pt>
                <c:pt idx="30">
                  <c:v>40226</c:v>
                </c:pt>
                <c:pt idx="31">
                  <c:v>40227</c:v>
                </c:pt>
                <c:pt idx="32">
                  <c:v>40228</c:v>
                </c:pt>
                <c:pt idx="33">
                  <c:v>40231</c:v>
                </c:pt>
                <c:pt idx="34">
                  <c:v>40232</c:v>
                </c:pt>
                <c:pt idx="35">
                  <c:v>40233</c:v>
                </c:pt>
                <c:pt idx="36">
                  <c:v>40234</c:v>
                </c:pt>
                <c:pt idx="37">
                  <c:v>40235</c:v>
                </c:pt>
                <c:pt idx="38">
                  <c:v>40238</c:v>
                </c:pt>
                <c:pt idx="39">
                  <c:v>40239</c:v>
                </c:pt>
                <c:pt idx="40">
                  <c:v>40240</c:v>
                </c:pt>
                <c:pt idx="41">
                  <c:v>40241</c:v>
                </c:pt>
                <c:pt idx="42">
                  <c:v>40242</c:v>
                </c:pt>
                <c:pt idx="43">
                  <c:v>40245</c:v>
                </c:pt>
                <c:pt idx="44">
                  <c:v>40246</c:v>
                </c:pt>
                <c:pt idx="45">
                  <c:v>40247</c:v>
                </c:pt>
                <c:pt idx="46">
                  <c:v>40248</c:v>
                </c:pt>
                <c:pt idx="47">
                  <c:v>40249</c:v>
                </c:pt>
                <c:pt idx="48">
                  <c:v>40252</c:v>
                </c:pt>
                <c:pt idx="49">
                  <c:v>40253</c:v>
                </c:pt>
                <c:pt idx="50">
                  <c:v>40254</c:v>
                </c:pt>
                <c:pt idx="51">
                  <c:v>40255</c:v>
                </c:pt>
                <c:pt idx="52">
                  <c:v>40256</c:v>
                </c:pt>
                <c:pt idx="53">
                  <c:v>40259</c:v>
                </c:pt>
                <c:pt idx="54">
                  <c:v>40260</c:v>
                </c:pt>
                <c:pt idx="55">
                  <c:v>40261</c:v>
                </c:pt>
                <c:pt idx="56">
                  <c:v>40262</c:v>
                </c:pt>
                <c:pt idx="57">
                  <c:v>40263</c:v>
                </c:pt>
                <c:pt idx="58">
                  <c:v>40266</c:v>
                </c:pt>
                <c:pt idx="59">
                  <c:v>40267</c:v>
                </c:pt>
                <c:pt idx="60">
                  <c:v>40268</c:v>
                </c:pt>
                <c:pt idx="61">
                  <c:v>40269</c:v>
                </c:pt>
                <c:pt idx="62">
                  <c:v>40273</c:v>
                </c:pt>
                <c:pt idx="63">
                  <c:v>40274</c:v>
                </c:pt>
                <c:pt idx="64">
                  <c:v>40275</c:v>
                </c:pt>
                <c:pt idx="65">
                  <c:v>40276</c:v>
                </c:pt>
                <c:pt idx="66">
                  <c:v>40277</c:v>
                </c:pt>
                <c:pt idx="67">
                  <c:v>40280</c:v>
                </c:pt>
                <c:pt idx="68">
                  <c:v>40281</c:v>
                </c:pt>
                <c:pt idx="69">
                  <c:v>40282</c:v>
                </c:pt>
                <c:pt idx="70">
                  <c:v>40283</c:v>
                </c:pt>
                <c:pt idx="71">
                  <c:v>40284</c:v>
                </c:pt>
                <c:pt idx="72">
                  <c:v>40287</c:v>
                </c:pt>
                <c:pt idx="73">
                  <c:v>40288</c:v>
                </c:pt>
                <c:pt idx="74">
                  <c:v>40289</c:v>
                </c:pt>
                <c:pt idx="75">
                  <c:v>40290</c:v>
                </c:pt>
                <c:pt idx="76">
                  <c:v>40291</c:v>
                </c:pt>
                <c:pt idx="77">
                  <c:v>40294</c:v>
                </c:pt>
                <c:pt idx="78">
                  <c:v>40295</c:v>
                </c:pt>
                <c:pt idx="79">
                  <c:v>40296</c:v>
                </c:pt>
                <c:pt idx="80">
                  <c:v>40297</c:v>
                </c:pt>
                <c:pt idx="81">
                  <c:v>40298</c:v>
                </c:pt>
                <c:pt idx="82">
                  <c:v>40301</c:v>
                </c:pt>
                <c:pt idx="83">
                  <c:v>40302</c:v>
                </c:pt>
                <c:pt idx="84">
                  <c:v>40303</c:v>
                </c:pt>
                <c:pt idx="85">
                  <c:v>40304</c:v>
                </c:pt>
                <c:pt idx="86">
                  <c:v>40305</c:v>
                </c:pt>
                <c:pt idx="87">
                  <c:v>40308</c:v>
                </c:pt>
                <c:pt idx="88">
                  <c:v>40309</c:v>
                </c:pt>
                <c:pt idx="89">
                  <c:v>40310</c:v>
                </c:pt>
                <c:pt idx="90">
                  <c:v>40311</c:v>
                </c:pt>
                <c:pt idx="91">
                  <c:v>40312</c:v>
                </c:pt>
                <c:pt idx="92">
                  <c:v>40315</c:v>
                </c:pt>
                <c:pt idx="93">
                  <c:v>40316</c:v>
                </c:pt>
                <c:pt idx="94">
                  <c:v>40317</c:v>
                </c:pt>
                <c:pt idx="95">
                  <c:v>40318</c:v>
                </c:pt>
                <c:pt idx="96">
                  <c:v>40319</c:v>
                </c:pt>
                <c:pt idx="97">
                  <c:v>40322</c:v>
                </c:pt>
                <c:pt idx="98">
                  <c:v>40323</c:v>
                </c:pt>
                <c:pt idx="99">
                  <c:v>40324</c:v>
                </c:pt>
                <c:pt idx="100">
                  <c:v>40325</c:v>
                </c:pt>
                <c:pt idx="101">
                  <c:v>40326</c:v>
                </c:pt>
                <c:pt idx="102">
                  <c:v>40330</c:v>
                </c:pt>
                <c:pt idx="103">
                  <c:v>40331</c:v>
                </c:pt>
                <c:pt idx="104">
                  <c:v>40332</c:v>
                </c:pt>
                <c:pt idx="105">
                  <c:v>40333</c:v>
                </c:pt>
                <c:pt idx="106">
                  <c:v>40336</c:v>
                </c:pt>
                <c:pt idx="107">
                  <c:v>40337</c:v>
                </c:pt>
                <c:pt idx="108">
                  <c:v>40338</c:v>
                </c:pt>
                <c:pt idx="109">
                  <c:v>40339</c:v>
                </c:pt>
                <c:pt idx="110">
                  <c:v>40340</c:v>
                </c:pt>
                <c:pt idx="111">
                  <c:v>40343</c:v>
                </c:pt>
                <c:pt idx="112">
                  <c:v>40344</c:v>
                </c:pt>
                <c:pt idx="113">
                  <c:v>40345</c:v>
                </c:pt>
                <c:pt idx="114">
                  <c:v>40346</c:v>
                </c:pt>
                <c:pt idx="115">
                  <c:v>40347</c:v>
                </c:pt>
                <c:pt idx="116">
                  <c:v>40350</c:v>
                </c:pt>
                <c:pt idx="117">
                  <c:v>40351</c:v>
                </c:pt>
                <c:pt idx="118">
                  <c:v>40352</c:v>
                </c:pt>
                <c:pt idx="119">
                  <c:v>40353</c:v>
                </c:pt>
                <c:pt idx="120">
                  <c:v>40354</c:v>
                </c:pt>
                <c:pt idx="121">
                  <c:v>40357</c:v>
                </c:pt>
                <c:pt idx="122">
                  <c:v>40358</c:v>
                </c:pt>
                <c:pt idx="123">
                  <c:v>40359</c:v>
                </c:pt>
                <c:pt idx="124">
                  <c:v>40360</c:v>
                </c:pt>
                <c:pt idx="125">
                  <c:v>40361</c:v>
                </c:pt>
                <c:pt idx="126">
                  <c:v>40365</c:v>
                </c:pt>
                <c:pt idx="127">
                  <c:v>40366</c:v>
                </c:pt>
                <c:pt idx="128">
                  <c:v>40367</c:v>
                </c:pt>
                <c:pt idx="129">
                  <c:v>40368</c:v>
                </c:pt>
                <c:pt idx="130">
                  <c:v>40371</c:v>
                </c:pt>
                <c:pt idx="131">
                  <c:v>40372</c:v>
                </c:pt>
                <c:pt idx="132">
                  <c:v>40373</c:v>
                </c:pt>
                <c:pt idx="133">
                  <c:v>40374</c:v>
                </c:pt>
                <c:pt idx="134">
                  <c:v>40375</c:v>
                </c:pt>
                <c:pt idx="135">
                  <c:v>40378</c:v>
                </c:pt>
                <c:pt idx="136">
                  <c:v>40379</c:v>
                </c:pt>
                <c:pt idx="137">
                  <c:v>40380</c:v>
                </c:pt>
                <c:pt idx="138">
                  <c:v>40381</c:v>
                </c:pt>
                <c:pt idx="139">
                  <c:v>40382</c:v>
                </c:pt>
                <c:pt idx="140">
                  <c:v>40385</c:v>
                </c:pt>
                <c:pt idx="141">
                  <c:v>40386</c:v>
                </c:pt>
                <c:pt idx="142">
                  <c:v>40387</c:v>
                </c:pt>
                <c:pt idx="143">
                  <c:v>40388</c:v>
                </c:pt>
                <c:pt idx="144">
                  <c:v>40389</c:v>
                </c:pt>
                <c:pt idx="145">
                  <c:v>40392</c:v>
                </c:pt>
                <c:pt idx="146">
                  <c:v>40393</c:v>
                </c:pt>
                <c:pt idx="147">
                  <c:v>40394</c:v>
                </c:pt>
                <c:pt idx="148">
                  <c:v>40395</c:v>
                </c:pt>
                <c:pt idx="149">
                  <c:v>40396</c:v>
                </c:pt>
                <c:pt idx="150">
                  <c:v>40399</c:v>
                </c:pt>
                <c:pt idx="151">
                  <c:v>40400</c:v>
                </c:pt>
                <c:pt idx="152">
                  <c:v>40401</c:v>
                </c:pt>
                <c:pt idx="153">
                  <c:v>40402</c:v>
                </c:pt>
                <c:pt idx="154">
                  <c:v>40403</c:v>
                </c:pt>
                <c:pt idx="155">
                  <c:v>40406</c:v>
                </c:pt>
                <c:pt idx="156">
                  <c:v>40407</c:v>
                </c:pt>
                <c:pt idx="157">
                  <c:v>40408</c:v>
                </c:pt>
                <c:pt idx="158">
                  <c:v>40409</c:v>
                </c:pt>
                <c:pt idx="159">
                  <c:v>40410</c:v>
                </c:pt>
                <c:pt idx="160">
                  <c:v>40413</c:v>
                </c:pt>
                <c:pt idx="161">
                  <c:v>40414</c:v>
                </c:pt>
                <c:pt idx="162">
                  <c:v>40415</c:v>
                </c:pt>
                <c:pt idx="163">
                  <c:v>40416</c:v>
                </c:pt>
                <c:pt idx="164">
                  <c:v>40417</c:v>
                </c:pt>
                <c:pt idx="165">
                  <c:v>40420</c:v>
                </c:pt>
                <c:pt idx="166">
                  <c:v>40421</c:v>
                </c:pt>
                <c:pt idx="167">
                  <c:v>40422</c:v>
                </c:pt>
                <c:pt idx="168">
                  <c:v>40423</c:v>
                </c:pt>
                <c:pt idx="169">
                  <c:v>40424</c:v>
                </c:pt>
                <c:pt idx="170">
                  <c:v>40428</c:v>
                </c:pt>
                <c:pt idx="171">
                  <c:v>40429</c:v>
                </c:pt>
                <c:pt idx="172">
                  <c:v>40430</c:v>
                </c:pt>
                <c:pt idx="173">
                  <c:v>40431</c:v>
                </c:pt>
                <c:pt idx="174">
                  <c:v>40434</c:v>
                </c:pt>
                <c:pt idx="175">
                  <c:v>40435</c:v>
                </c:pt>
                <c:pt idx="176">
                  <c:v>40436</c:v>
                </c:pt>
                <c:pt idx="177">
                  <c:v>40437</c:v>
                </c:pt>
                <c:pt idx="178">
                  <c:v>40438</c:v>
                </c:pt>
                <c:pt idx="179">
                  <c:v>40441</c:v>
                </c:pt>
                <c:pt idx="180">
                  <c:v>40442</c:v>
                </c:pt>
                <c:pt idx="181">
                  <c:v>40443</c:v>
                </c:pt>
                <c:pt idx="182">
                  <c:v>40444</c:v>
                </c:pt>
                <c:pt idx="183">
                  <c:v>40445</c:v>
                </c:pt>
                <c:pt idx="184">
                  <c:v>40448</c:v>
                </c:pt>
                <c:pt idx="185">
                  <c:v>40449</c:v>
                </c:pt>
                <c:pt idx="186">
                  <c:v>40450</c:v>
                </c:pt>
                <c:pt idx="187">
                  <c:v>40451</c:v>
                </c:pt>
                <c:pt idx="188">
                  <c:v>40452</c:v>
                </c:pt>
                <c:pt idx="189">
                  <c:v>40455</c:v>
                </c:pt>
                <c:pt idx="190">
                  <c:v>40456</c:v>
                </c:pt>
                <c:pt idx="191">
                  <c:v>40457</c:v>
                </c:pt>
                <c:pt idx="192">
                  <c:v>40458</c:v>
                </c:pt>
                <c:pt idx="193">
                  <c:v>40459</c:v>
                </c:pt>
                <c:pt idx="194">
                  <c:v>40462</c:v>
                </c:pt>
                <c:pt idx="195">
                  <c:v>40463</c:v>
                </c:pt>
                <c:pt idx="196">
                  <c:v>40464</c:v>
                </c:pt>
                <c:pt idx="197">
                  <c:v>40465</c:v>
                </c:pt>
                <c:pt idx="198">
                  <c:v>40466</c:v>
                </c:pt>
                <c:pt idx="199">
                  <c:v>40469</c:v>
                </c:pt>
                <c:pt idx="200">
                  <c:v>40470</c:v>
                </c:pt>
                <c:pt idx="201">
                  <c:v>40471</c:v>
                </c:pt>
                <c:pt idx="202">
                  <c:v>40472</c:v>
                </c:pt>
                <c:pt idx="203">
                  <c:v>40473</c:v>
                </c:pt>
                <c:pt idx="204">
                  <c:v>40476</c:v>
                </c:pt>
                <c:pt idx="205">
                  <c:v>40477</c:v>
                </c:pt>
                <c:pt idx="206">
                  <c:v>40478</c:v>
                </c:pt>
                <c:pt idx="207">
                  <c:v>40479</c:v>
                </c:pt>
                <c:pt idx="208">
                  <c:v>40480</c:v>
                </c:pt>
                <c:pt idx="209">
                  <c:v>40483</c:v>
                </c:pt>
                <c:pt idx="210">
                  <c:v>40484</c:v>
                </c:pt>
                <c:pt idx="211">
                  <c:v>40485</c:v>
                </c:pt>
                <c:pt idx="212">
                  <c:v>40486</c:v>
                </c:pt>
                <c:pt idx="213">
                  <c:v>40487</c:v>
                </c:pt>
                <c:pt idx="214">
                  <c:v>40490</c:v>
                </c:pt>
                <c:pt idx="215">
                  <c:v>40491</c:v>
                </c:pt>
                <c:pt idx="216">
                  <c:v>40492</c:v>
                </c:pt>
                <c:pt idx="217">
                  <c:v>40493</c:v>
                </c:pt>
                <c:pt idx="218">
                  <c:v>40494</c:v>
                </c:pt>
                <c:pt idx="219">
                  <c:v>40497</c:v>
                </c:pt>
                <c:pt idx="220">
                  <c:v>40498</c:v>
                </c:pt>
                <c:pt idx="221">
                  <c:v>40499</c:v>
                </c:pt>
                <c:pt idx="222">
                  <c:v>40500</c:v>
                </c:pt>
                <c:pt idx="223">
                  <c:v>40501</c:v>
                </c:pt>
                <c:pt idx="224">
                  <c:v>40504</c:v>
                </c:pt>
                <c:pt idx="225">
                  <c:v>40505</c:v>
                </c:pt>
                <c:pt idx="226">
                  <c:v>40506</c:v>
                </c:pt>
                <c:pt idx="227">
                  <c:v>40508</c:v>
                </c:pt>
                <c:pt idx="228">
                  <c:v>40511</c:v>
                </c:pt>
                <c:pt idx="229">
                  <c:v>40512</c:v>
                </c:pt>
                <c:pt idx="230">
                  <c:v>40513</c:v>
                </c:pt>
                <c:pt idx="231">
                  <c:v>40514</c:v>
                </c:pt>
                <c:pt idx="232">
                  <c:v>40515</c:v>
                </c:pt>
                <c:pt idx="233">
                  <c:v>40518</c:v>
                </c:pt>
                <c:pt idx="234">
                  <c:v>40519</c:v>
                </c:pt>
                <c:pt idx="235">
                  <c:v>40520</c:v>
                </c:pt>
                <c:pt idx="236">
                  <c:v>40521</c:v>
                </c:pt>
                <c:pt idx="237">
                  <c:v>40522</c:v>
                </c:pt>
                <c:pt idx="238">
                  <c:v>40525</c:v>
                </c:pt>
                <c:pt idx="239">
                  <c:v>40526</c:v>
                </c:pt>
                <c:pt idx="240">
                  <c:v>40527</c:v>
                </c:pt>
                <c:pt idx="241">
                  <c:v>40528</c:v>
                </c:pt>
                <c:pt idx="242">
                  <c:v>40529</c:v>
                </c:pt>
                <c:pt idx="243">
                  <c:v>40532</c:v>
                </c:pt>
                <c:pt idx="244">
                  <c:v>40533</c:v>
                </c:pt>
                <c:pt idx="245">
                  <c:v>40534</c:v>
                </c:pt>
                <c:pt idx="246">
                  <c:v>40535</c:v>
                </c:pt>
                <c:pt idx="247">
                  <c:v>40539</c:v>
                </c:pt>
                <c:pt idx="248">
                  <c:v>40540</c:v>
                </c:pt>
                <c:pt idx="249">
                  <c:v>40541</c:v>
                </c:pt>
                <c:pt idx="250">
                  <c:v>40542</c:v>
                </c:pt>
                <c:pt idx="251">
                  <c:v>40543</c:v>
                </c:pt>
                <c:pt idx="252">
                  <c:v>40546</c:v>
                </c:pt>
                <c:pt idx="253">
                  <c:v>40547</c:v>
                </c:pt>
                <c:pt idx="254">
                  <c:v>40548</c:v>
                </c:pt>
                <c:pt idx="255">
                  <c:v>40549</c:v>
                </c:pt>
                <c:pt idx="256">
                  <c:v>40550</c:v>
                </c:pt>
                <c:pt idx="257">
                  <c:v>40553</c:v>
                </c:pt>
                <c:pt idx="258">
                  <c:v>40554</c:v>
                </c:pt>
                <c:pt idx="259">
                  <c:v>40555</c:v>
                </c:pt>
                <c:pt idx="260">
                  <c:v>40556</c:v>
                </c:pt>
                <c:pt idx="261">
                  <c:v>40557</c:v>
                </c:pt>
                <c:pt idx="262">
                  <c:v>40561</c:v>
                </c:pt>
                <c:pt idx="263">
                  <c:v>40562</c:v>
                </c:pt>
                <c:pt idx="264">
                  <c:v>40563</c:v>
                </c:pt>
                <c:pt idx="265">
                  <c:v>40564</c:v>
                </c:pt>
                <c:pt idx="266">
                  <c:v>40567</c:v>
                </c:pt>
                <c:pt idx="267">
                  <c:v>40568</c:v>
                </c:pt>
                <c:pt idx="268">
                  <c:v>40569</c:v>
                </c:pt>
                <c:pt idx="269">
                  <c:v>40570</c:v>
                </c:pt>
                <c:pt idx="270">
                  <c:v>40571</c:v>
                </c:pt>
                <c:pt idx="271">
                  <c:v>40574</c:v>
                </c:pt>
                <c:pt idx="272">
                  <c:v>40575</c:v>
                </c:pt>
                <c:pt idx="273">
                  <c:v>40576</c:v>
                </c:pt>
                <c:pt idx="274">
                  <c:v>40577</c:v>
                </c:pt>
                <c:pt idx="275">
                  <c:v>40578</c:v>
                </c:pt>
                <c:pt idx="276">
                  <c:v>40581</c:v>
                </c:pt>
                <c:pt idx="277">
                  <c:v>40582</c:v>
                </c:pt>
                <c:pt idx="278">
                  <c:v>40583</c:v>
                </c:pt>
                <c:pt idx="279">
                  <c:v>40584</c:v>
                </c:pt>
                <c:pt idx="280">
                  <c:v>40585</c:v>
                </c:pt>
                <c:pt idx="281">
                  <c:v>40588</c:v>
                </c:pt>
                <c:pt idx="282">
                  <c:v>40589</c:v>
                </c:pt>
                <c:pt idx="283">
                  <c:v>40590</c:v>
                </c:pt>
                <c:pt idx="284">
                  <c:v>40591</c:v>
                </c:pt>
                <c:pt idx="285">
                  <c:v>40592</c:v>
                </c:pt>
                <c:pt idx="286">
                  <c:v>40596</c:v>
                </c:pt>
                <c:pt idx="287">
                  <c:v>40597</c:v>
                </c:pt>
                <c:pt idx="288">
                  <c:v>40598</c:v>
                </c:pt>
                <c:pt idx="289">
                  <c:v>40599</c:v>
                </c:pt>
                <c:pt idx="290">
                  <c:v>40602</c:v>
                </c:pt>
                <c:pt idx="291">
                  <c:v>40603</c:v>
                </c:pt>
                <c:pt idx="292">
                  <c:v>40604</c:v>
                </c:pt>
                <c:pt idx="293">
                  <c:v>40605</c:v>
                </c:pt>
                <c:pt idx="294">
                  <c:v>40606</c:v>
                </c:pt>
                <c:pt idx="295">
                  <c:v>40609</c:v>
                </c:pt>
                <c:pt idx="296">
                  <c:v>40610</c:v>
                </c:pt>
                <c:pt idx="297">
                  <c:v>40611</c:v>
                </c:pt>
                <c:pt idx="298">
                  <c:v>40612</c:v>
                </c:pt>
                <c:pt idx="299">
                  <c:v>40613</c:v>
                </c:pt>
                <c:pt idx="300">
                  <c:v>40616</c:v>
                </c:pt>
                <c:pt idx="301">
                  <c:v>40617</c:v>
                </c:pt>
                <c:pt idx="302">
                  <c:v>40618</c:v>
                </c:pt>
                <c:pt idx="303">
                  <c:v>40619</c:v>
                </c:pt>
                <c:pt idx="304">
                  <c:v>40620</c:v>
                </c:pt>
                <c:pt idx="305">
                  <c:v>40623</c:v>
                </c:pt>
                <c:pt idx="306">
                  <c:v>40624</c:v>
                </c:pt>
                <c:pt idx="307">
                  <c:v>40625</c:v>
                </c:pt>
                <c:pt idx="308">
                  <c:v>40626</c:v>
                </c:pt>
                <c:pt idx="309">
                  <c:v>40627</c:v>
                </c:pt>
                <c:pt idx="310">
                  <c:v>40630</c:v>
                </c:pt>
                <c:pt idx="311">
                  <c:v>40631</c:v>
                </c:pt>
                <c:pt idx="312">
                  <c:v>40632</c:v>
                </c:pt>
                <c:pt idx="313">
                  <c:v>40633</c:v>
                </c:pt>
                <c:pt idx="314">
                  <c:v>40634</c:v>
                </c:pt>
                <c:pt idx="315">
                  <c:v>40637</c:v>
                </c:pt>
                <c:pt idx="316">
                  <c:v>40638</c:v>
                </c:pt>
                <c:pt idx="317">
                  <c:v>40639</c:v>
                </c:pt>
                <c:pt idx="318">
                  <c:v>40640</c:v>
                </c:pt>
                <c:pt idx="319">
                  <c:v>40641</c:v>
                </c:pt>
                <c:pt idx="320">
                  <c:v>40644</c:v>
                </c:pt>
                <c:pt idx="321">
                  <c:v>40645</c:v>
                </c:pt>
                <c:pt idx="322">
                  <c:v>40646</c:v>
                </c:pt>
                <c:pt idx="323">
                  <c:v>40647</c:v>
                </c:pt>
                <c:pt idx="324">
                  <c:v>40648</c:v>
                </c:pt>
                <c:pt idx="325">
                  <c:v>40651</c:v>
                </c:pt>
                <c:pt idx="326">
                  <c:v>40652</c:v>
                </c:pt>
                <c:pt idx="327">
                  <c:v>40653</c:v>
                </c:pt>
                <c:pt idx="328">
                  <c:v>40654</c:v>
                </c:pt>
                <c:pt idx="329">
                  <c:v>40658</c:v>
                </c:pt>
                <c:pt idx="330">
                  <c:v>40659</c:v>
                </c:pt>
                <c:pt idx="331">
                  <c:v>40660</c:v>
                </c:pt>
                <c:pt idx="332">
                  <c:v>40661</c:v>
                </c:pt>
                <c:pt idx="333">
                  <c:v>40662</c:v>
                </c:pt>
                <c:pt idx="334">
                  <c:v>40665</c:v>
                </c:pt>
                <c:pt idx="335">
                  <c:v>40666</c:v>
                </c:pt>
                <c:pt idx="336">
                  <c:v>40667</c:v>
                </c:pt>
                <c:pt idx="337">
                  <c:v>40668</c:v>
                </c:pt>
                <c:pt idx="338">
                  <c:v>40669</c:v>
                </c:pt>
                <c:pt idx="339">
                  <c:v>40672</c:v>
                </c:pt>
                <c:pt idx="340">
                  <c:v>40673</c:v>
                </c:pt>
                <c:pt idx="341">
                  <c:v>40674</c:v>
                </c:pt>
                <c:pt idx="342">
                  <c:v>40675</c:v>
                </c:pt>
                <c:pt idx="343">
                  <c:v>40676</c:v>
                </c:pt>
                <c:pt idx="344">
                  <c:v>40679</c:v>
                </c:pt>
                <c:pt idx="345">
                  <c:v>40680</c:v>
                </c:pt>
                <c:pt idx="346">
                  <c:v>40681</c:v>
                </c:pt>
                <c:pt idx="347">
                  <c:v>40682</c:v>
                </c:pt>
                <c:pt idx="348">
                  <c:v>40683</c:v>
                </c:pt>
                <c:pt idx="349">
                  <c:v>40686</c:v>
                </c:pt>
                <c:pt idx="350">
                  <c:v>40687</c:v>
                </c:pt>
                <c:pt idx="351">
                  <c:v>40688</c:v>
                </c:pt>
                <c:pt idx="352">
                  <c:v>40689</c:v>
                </c:pt>
                <c:pt idx="353">
                  <c:v>40690</c:v>
                </c:pt>
                <c:pt idx="354">
                  <c:v>40694</c:v>
                </c:pt>
                <c:pt idx="355">
                  <c:v>40695</c:v>
                </c:pt>
                <c:pt idx="356">
                  <c:v>40696</c:v>
                </c:pt>
                <c:pt idx="357">
                  <c:v>40697</c:v>
                </c:pt>
                <c:pt idx="358">
                  <c:v>40700</c:v>
                </c:pt>
                <c:pt idx="359">
                  <c:v>40701</c:v>
                </c:pt>
                <c:pt idx="360">
                  <c:v>40702</c:v>
                </c:pt>
                <c:pt idx="361">
                  <c:v>40703</c:v>
                </c:pt>
                <c:pt idx="362">
                  <c:v>40704</c:v>
                </c:pt>
                <c:pt idx="363">
                  <c:v>40707</c:v>
                </c:pt>
                <c:pt idx="364">
                  <c:v>40708</c:v>
                </c:pt>
                <c:pt idx="365">
                  <c:v>40709</c:v>
                </c:pt>
                <c:pt idx="366">
                  <c:v>40710</c:v>
                </c:pt>
                <c:pt idx="367">
                  <c:v>40711</c:v>
                </c:pt>
                <c:pt idx="368">
                  <c:v>40714</c:v>
                </c:pt>
                <c:pt idx="369">
                  <c:v>40715</c:v>
                </c:pt>
                <c:pt idx="370">
                  <c:v>40716</c:v>
                </c:pt>
                <c:pt idx="371">
                  <c:v>40717</c:v>
                </c:pt>
                <c:pt idx="372">
                  <c:v>40718</c:v>
                </c:pt>
                <c:pt idx="373">
                  <c:v>40721</c:v>
                </c:pt>
                <c:pt idx="374">
                  <c:v>40722</c:v>
                </c:pt>
                <c:pt idx="375">
                  <c:v>40723</c:v>
                </c:pt>
                <c:pt idx="376">
                  <c:v>40724</c:v>
                </c:pt>
                <c:pt idx="377">
                  <c:v>40725</c:v>
                </c:pt>
                <c:pt idx="378">
                  <c:v>40729</c:v>
                </c:pt>
                <c:pt idx="379">
                  <c:v>40730</c:v>
                </c:pt>
                <c:pt idx="380">
                  <c:v>40731</c:v>
                </c:pt>
                <c:pt idx="381">
                  <c:v>40732</c:v>
                </c:pt>
                <c:pt idx="382">
                  <c:v>40735</c:v>
                </c:pt>
                <c:pt idx="383">
                  <c:v>40736</c:v>
                </c:pt>
                <c:pt idx="384">
                  <c:v>40737</c:v>
                </c:pt>
                <c:pt idx="385">
                  <c:v>40738</c:v>
                </c:pt>
                <c:pt idx="386">
                  <c:v>40739</c:v>
                </c:pt>
                <c:pt idx="387">
                  <c:v>40742</c:v>
                </c:pt>
                <c:pt idx="388">
                  <c:v>40743</c:v>
                </c:pt>
                <c:pt idx="389">
                  <c:v>40744</c:v>
                </c:pt>
                <c:pt idx="390">
                  <c:v>40745</c:v>
                </c:pt>
                <c:pt idx="391">
                  <c:v>40746</c:v>
                </c:pt>
                <c:pt idx="392">
                  <c:v>40749</c:v>
                </c:pt>
                <c:pt idx="393">
                  <c:v>40750</c:v>
                </c:pt>
                <c:pt idx="394">
                  <c:v>40751</c:v>
                </c:pt>
                <c:pt idx="395">
                  <c:v>40752</c:v>
                </c:pt>
                <c:pt idx="396">
                  <c:v>40753</c:v>
                </c:pt>
                <c:pt idx="397">
                  <c:v>40756</c:v>
                </c:pt>
                <c:pt idx="398">
                  <c:v>40757</c:v>
                </c:pt>
                <c:pt idx="399">
                  <c:v>40758</c:v>
                </c:pt>
                <c:pt idx="400">
                  <c:v>40759</c:v>
                </c:pt>
                <c:pt idx="401">
                  <c:v>40760</c:v>
                </c:pt>
                <c:pt idx="402">
                  <c:v>40763</c:v>
                </c:pt>
                <c:pt idx="403">
                  <c:v>40764</c:v>
                </c:pt>
                <c:pt idx="404">
                  <c:v>40765</c:v>
                </c:pt>
                <c:pt idx="405">
                  <c:v>40766</c:v>
                </c:pt>
                <c:pt idx="406">
                  <c:v>40767</c:v>
                </c:pt>
                <c:pt idx="407">
                  <c:v>40770</c:v>
                </c:pt>
                <c:pt idx="408">
                  <c:v>40771</c:v>
                </c:pt>
                <c:pt idx="409">
                  <c:v>40772</c:v>
                </c:pt>
                <c:pt idx="410">
                  <c:v>40773</c:v>
                </c:pt>
                <c:pt idx="411">
                  <c:v>40774</c:v>
                </c:pt>
                <c:pt idx="412">
                  <c:v>40777</c:v>
                </c:pt>
                <c:pt idx="413">
                  <c:v>40778</c:v>
                </c:pt>
                <c:pt idx="414">
                  <c:v>40779</c:v>
                </c:pt>
                <c:pt idx="415">
                  <c:v>40780</c:v>
                </c:pt>
                <c:pt idx="416">
                  <c:v>40781</c:v>
                </c:pt>
                <c:pt idx="417">
                  <c:v>40784</c:v>
                </c:pt>
                <c:pt idx="418">
                  <c:v>40785</c:v>
                </c:pt>
                <c:pt idx="419">
                  <c:v>40786</c:v>
                </c:pt>
                <c:pt idx="420">
                  <c:v>40787</c:v>
                </c:pt>
                <c:pt idx="421">
                  <c:v>40788</c:v>
                </c:pt>
                <c:pt idx="422">
                  <c:v>40792</c:v>
                </c:pt>
                <c:pt idx="423">
                  <c:v>40793</c:v>
                </c:pt>
                <c:pt idx="424">
                  <c:v>40794</c:v>
                </c:pt>
                <c:pt idx="425">
                  <c:v>40795</c:v>
                </c:pt>
                <c:pt idx="426">
                  <c:v>40798</c:v>
                </c:pt>
                <c:pt idx="427">
                  <c:v>40799</c:v>
                </c:pt>
                <c:pt idx="428">
                  <c:v>40800</c:v>
                </c:pt>
                <c:pt idx="429">
                  <c:v>40801</c:v>
                </c:pt>
                <c:pt idx="430">
                  <c:v>40802</c:v>
                </c:pt>
                <c:pt idx="431">
                  <c:v>40805</c:v>
                </c:pt>
                <c:pt idx="432">
                  <c:v>40806</c:v>
                </c:pt>
                <c:pt idx="433">
                  <c:v>40807</c:v>
                </c:pt>
                <c:pt idx="434">
                  <c:v>40808</c:v>
                </c:pt>
                <c:pt idx="435">
                  <c:v>40809</c:v>
                </c:pt>
                <c:pt idx="436">
                  <c:v>40812</c:v>
                </c:pt>
                <c:pt idx="437">
                  <c:v>40813</c:v>
                </c:pt>
                <c:pt idx="438">
                  <c:v>40814</c:v>
                </c:pt>
                <c:pt idx="439">
                  <c:v>40815</c:v>
                </c:pt>
                <c:pt idx="440">
                  <c:v>40816</c:v>
                </c:pt>
                <c:pt idx="441">
                  <c:v>40819</c:v>
                </c:pt>
                <c:pt idx="442">
                  <c:v>40820</c:v>
                </c:pt>
                <c:pt idx="443">
                  <c:v>40821</c:v>
                </c:pt>
                <c:pt idx="444">
                  <c:v>40822</c:v>
                </c:pt>
                <c:pt idx="445">
                  <c:v>40823</c:v>
                </c:pt>
                <c:pt idx="446">
                  <c:v>40826</c:v>
                </c:pt>
                <c:pt idx="447">
                  <c:v>40827</c:v>
                </c:pt>
                <c:pt idx="448">
                  <c:v>40828</c:v>
                </c:pt>
                <c:pt idx="449">
                  <c:v>40829</c:v>
                </c:pt>
                <c:pt idx="450">
                  <c:v>40830</c:v>
                </c:pt>
                <c:pt idx="451">
                  <c:v>40833</c:v>
                </c:pt>
                <c:pt idx="452">
                  <c:v>40834</c:v>
                </c:pt>
                <c:pt idx="453">
                  <c:v>40835</c:v>
                </c:pt>
                <c:pt idx="454">
                  <c:v>40836</c:v>
                </c:pt>
                <c:pt idx="455">
                  <c:v>40837</c:v>
                </c:pt>
                <c:pt idx="456">
                  <c:v>40840</c:v>
                </c:pt>
                <c:pt idx="457">
                  <c:v>40841</c:v>
                </c:pt>
                <c:pt idx="458">
                  <c:v>40842</c:v>
                </c:pt>
                <c:pt idx="459">
                  <c:v>40843</c:v>
                </c:pt>
                <c:pt idx="460">
                  <c:v>40844</c:v>
                </c:pt>
                <c:pt idx="461">
                  <c:v>40847</c:v>
                </c:pt>
                <c:pt idx="462">
                  <c:v>40848</c:v>
                </c:pt>
                <c:pt idx="463">
                  <c:v>40849</c:v>
                </c:pt>
                <c:pt idx="464">
                  <c:v>40850</c:v>
                </c:pt>
                <c:pt idx="465">
                  <c:v>40851</c:v>
                </c:pt>
                <c:pt idx="466">
                  <c:v>40854</c:v>
                </c:pt>
                <c:pt idx="467">
                  <c:v>40855</c:v>
                </c:pt>
                <c:pt idx="468">
                  <c:v>40856</c:v>
                </c:pt>
                <c:pt idx="469">
                  <c:v>40857</c:v>
                </c:pt>
                <c:pt idx="470">
                  <c:v>40858</c:v>
                </c:pt>
                <c:pt idx="471">
                  <c:v>40861</c:v>
                </c:pt>
                <c:pt idx="472">
                  <c:v>40862</c:v>
                </c:pt>
                <c:pt idx="473">
                  <c:v>40863</c:v>
                </c:pt>
                <c:pt idx="474">
                  <c:v>40864</c:v>
                </c:pt>
                <c:pt idx="475">
                  <c:v>40865</c:v>
                </c:pt>
                <c:pt idx="476">
                  <c:v>40868</c:v>
                </c:pt>
                <c:pt idx="477">
                  <c:v>40869</c:v>
                </c:pt>
                <c:pt idx="478">
                  <c:v>40870</c:v>
                </c:pt>
                <c:pt idx="479">
                  <c:v>40872</c:v>
                </c:pt>
                <c:pt idx="480">
                  <c:v>40875</c:v>
                </c:pt>
                <c:pt idx="481">
                  <c:v>40876</c:v>
                </c:pt>
                <c:pt idx="482">
                  <c:v>40877</c:v>
                </c:pt>
                <c:pt idx="483">
                  <c:v>40878</c:v>
                </c:pt>
                <c:pt idx="484">
                  <c:v>40879</c:v>
                </c:pt>
                <c:pt idx="485">
                  <c:v>40882</c:v>
                </c:pt>
                <c:pt idx="486">
                  <c:v>40883</c:v>
                </c:pt>
                <c:pt idx="487">
                  <c:v>40884</c:v>
                </c:pt>
                <c:pt idx="488">
                  <c:v>40885</c:v>
                </c:pt>
                <c:pt idx="489">
                  <c:v>40886</c:v>
                </c:pt>
                <c:pt idx="490">
                  <c:v>40889</c:v>
                </c:pt>
                <c:pt idx="491">
                  <c:v>40890</c:v>
                </c:pt>
                <c:pt idx="492">
                  <c:v>40891</c:v>
                </c:pt>
                <c:pt idx="493">
                  <c:v>40892</c:v>
                </c:pt>
                <c:pt idx="494">
                  <c:v>40893</c:v>
                </c:pt>
                <c:pt idx="495">
                  <c:v>40896</c:v>
                </c:pt>
                <c:pt idx="496">
                  <c:v>40897</c:v>
                </c:pt>
                <c:pt idx="497">
                  <c:v>40898</c:v>
                </c:pt>
                <c:pt idx="498">
                  <c:v>40899</c:v>
                </c:pt>
                <c:pt idx="499">
                  <c:v>40900</c:v>
                </c:pt>
                <c:pt idx="500">
                  <c:v>40904</c:v>
                </c:pt>
                <c:pt idx="501">
                  <c:v>40905</c:v>
                </c:pt>
                <c:pt idx="502">
                  <c:v>40906</c:v>
                </c:pt>
                <c:pt idx="503">
                  <c:v>40907</c:v>
                </c:pt>
                <c:pt idx="504">
                  <c:v>40911</c:v>
                </c:pt>
                <c:pt idx="505">
                  <c:v>40912</c:v>
                </c:pt>
                <c:pt idx="506">
                  <c:v>40913</c:v>
                </c:pt>
                <c:pt idx="507">
                  <c:v>40914</c:v>
                </c:pt>
                <c:pt idx="508">
                  <c:v>40917</c:v>
                </c:pt>
                <c:pt idx="509">
                  <c:v>40918</c:v>
                </c:pt>
                <c:pt idx="510">
                  <c:v>40919</c:v>
                </c:pt>
                <c:pt idx="511">
                  <c:v>40920</c:v>
                </c:pt>
                <c:pt idx="512">
                  <c:v>40921</c:v>
                </c:pt>
                <c:pt idx="513">
                  <c:v>40925</c:v>
                </c:pt>
                <c:pt idx="514">
                  <c:v>40926</c:v>
                </c:pt>
                <c:pt idx="515">
                  <c:v>40927</c:v>
                </c:pt>
                <c:pt idx="516">
                  <c:v>40928</c:v>
                </c:pt>
                <c:pt idx="517">
                  <c:v>40931</c:v>
                </c:pt>
                <c:pt idx="518">
                  <c:v>40932</c:v>
                </c:pt>
                <c:pt idx="519">
                  <c:v>40933</c:v>
                </c:pt>
                <c:pt idx="520">
                  <c:v>40934</c:v>
                </c:pt>
                <c:pt idx="521">
                  <c:v>40935</c:v>
                </c:pt>
                <c:pt idx="522">
                  <c:v>40938</c:v>
                </c:pt>
                <c:pt idx="523">
                  <c:v>40939</c:v>
                </c:pt>
                <c:pt idx="524">
                  <c:v>40940</c:v>
                </c:pt>
                <c:pt idx="525">
                  <c:v>40941</c:v>
                </c:pt>
                <c:pt idx="526">
                  <c:v>40942</c:v>
                </c:pt>
                <c:pt idx="527">
                  <c:v>40945</c:v>
                </c:pt>
                <c:pt idx="528">
                  <c:v>40946</c:v>
                </c:pt>
                <c:pt idx="529">
                  <c:v>40947</c:v>
                </c:pt>
                <c:pt idx="530">
                  <c:v>40948</c:v>
                </c:pt>
                <c:pt idx="531">
                  <c:v>40949</c:v>
                </c:pt>
                <c:pt idx="532">
                  <c:v>40952</c:v>
                </c:pt>
                <c:pt idx="533">
                  <c:v>40953</c:v>
                </c:pt>
                <c:pt idx="534">
                  <c:v>40954</c:v>
                </c:pt>
                <c:pt idx="535">
                  <c:v>40955</c:v>
                </c:pt>
                <c:pt idx="536">
                  <c:v>40956</c:v>
                </c:pt>
                <c:pt idx="537">
                  <c:v>40960</c:v>
                </c:pt>
                <c:pt idx="538">
                  <c:v>40961</c:v>
                </c:pt>
                <c:pt idx="539">
                  <c:v>40962</c:v>
                </c:pt>
                <c:pt idx="540">
                  <c:v>40963</c:v>
                </c:pt>
                <c:pt idx="541">
                  <c:v>40966</c:v>
                </c:pt>
                <c:pt idx="542">
                  <c:v>40967</c:v>
                </c:pt>
                <c:pt idx="543">
                  <c:v>40968</c:v>
                </c:pt>
                <c:pt idx="544">
                  <c:v>40969</c:v>
                </c:pt>
                <c:pt idx="545">
                  <c:v>40970</c:v>
                </c:pt>
                <c:pt idx="546">
                  <c:v>40973</c:v>
                </c:pt>
                <c:pt idx="547">
                  <c:v>40974</c:v>
                </c:pt>
                <c:pt idx="548">
                  <c:v>40975</c:v>
                </c:pt>
                <c:pt idx="549">
                  <c:v>40976</c:v>
                </c:pt>
                <c:pt idx="550">
                  <c:v>40977</c:v>
                </c:pt>
                <c:pt idx="551">
                  <c:v>40980</c:v>
                </c:pt>
                <c:pt idx="552">
                  <c:v>40981</c:v>
                </c:pt>
                <c:pt idx="553">
                  <c:v>40982</c:v>
                </c:pt>
                <c:pt idx="554">
                  <c:v>40983</c:v>
                </c:pt>
                <c:pt idx="555">
                  <c:v>40984</c:v>
                </c:pt>
                <c:pt idx="556">
                  <c:v>40987</c:v>
                </c:pt>
                <c:pt idx="557">
                  <c:v>40988</c:v>
                </c:pt>
                <c:pt idx="558">
                  <c:v>40989</c:v>
                </c:pt>
                <c:pt idx="559">
                  <c:v>40990</c:v>
                </c:pt>
                <c:pt idx="560">
                  <c:v>40991</c:v>
                </c:pt>
                <c:pt idx="561">
                  <c:v>40994</c:v>
                </c:pt>
                <c:pt idx="562">
                  <c:v>40995</c:v>
                </c:pt>
                <c:pt idx="563">
                  <c:v>40996</c:v>
                </c:pt>
                <c:pt idx="564">
                  <c:v>40997</c:v>
                </c:pt>
                <c:pt idx="565">
                  <c:v>40998</c:v>
                </c:pt>
                <c:pt idx="566">
                  <c:v>41001</c:v>
                </c:pt>
                <c:pt idx="567">
                  <c:v>41002</c:v>
                </c:pt>
                <c:pt idx="568">
                  <c:v>41003</c:v>
                </c:pt>
                <c:pt idx="569">
                  <c:v>41004</c:v>
                </c:pt>
                <c:pt idx="570">
                  <c:v>41008</c:v>
                </c:pt>
                <c:pt idx="571">
                  <c:v>41009</c:v>
                </c:pt>
                <c:pt idx="572">
                  <c:v>41010</c:v>
                </c:pt>
                <c:pt idx="573">
                  <c:v>41011</c:v>
                </c:pt>
                <c:pt idx="574">
                  <c:v>41012</c:v>
                </c:pt>
                <c:pt idx="575">
                  <c:v>41015</c:v>
                </c:pt>
                <c:pt idx="576">
                  <c:v>41016</c:v>
                </c:pt>
                <c:pt idx="577">
                  <c:v>41017</c:v>
                </c:pt>
                <c:pt idx="578">
                  <c:v>41018</c:v>
                </c:pt>
                <c:pt idx="579">
                  <c:v>41019</c:v>
                </c:pt>
                <c:pt idx="580">
                  <c:v>41022</c:v>
                </c:pt>
                <c:pt idx="581">
                  <c:v>41023</c:v>
                </c:pt>
                <c:pt idx="582">
                  <c:v>41024</c:v>
                </c:pt>
                <c:pt idx="583">
                  <c:v>41025</c:v>
                </c:pt>
                <c:pt idx="584">
                  <c:v>41026</c:v>
                </c:pt>
                <c:pt idx="585">
                  <c:v>41029</c:v>
                </c:pt>
                <c:pt idx="586">
                  <c:v>41030</c:v>
                </c:pt>
                <c:pt idx="587">
                  <c:v>41031</c:v>
                </c:pt>
                <c:pt idx="588">
                  <c:v>41032</c:v>
                </c:pt>
                <c:pt idx="589">
                  <c:v>41033</c:v>
                </c:pt>
                <c:pt idx="590">
                  <c:v>41036</c:v>
                </c:pt>
                <c:pt idx="591">
                  <c:v>41037</c:v>
                </c:pt>
                <c:pt idx="592">
                  <c:v>41038</c:v>
                </c:pt>
                <c:pt idx="593">
                  <c:v>41039</c:v>
                </c:pt>
                <c:pt idx="594">
                  <c:v>41040</c:v>
                </c:pt>
                <c:pt idx="595">
                  <c:v>41043</c:v>
                </c:pt>
                <c:pt idx="596">
                  <c:v>41044</c:v>
                </c:pt>
                <c:pt idx="597">
                  <c:v>41045</c:v>
                </c:pt>
                <c:pt idx="598">
                  <c:v>41046</c:v>
                </c:pt>
                <c:pt idx="599">
                  <c:v>41047</c:v>
                </c:pt>
                <c:pt idx="600">
                  <c:v>41050</c:v>
                </c:pt>
                <c:pt idx="601">
                  <c:v>41051</c:v>
                </c:pt>
                <c:pt idx="602">
                  <c:v>41052</c:v>
                </c:pt>
                <c:pt idx="603">
                  <c:v>41053</c:v>
                </c:pt>
                <c:pt idx="604">
                  <c:v>41054</c:v>
                </c:pt>
                <c:pt idx="605">
                  <c:v>41058</c:v>
                </c:pt>
                <c:pt idx="606">
                  <c:v>41059</c:v>
                </c:pt>
                <c:pt idx="607">
                  <c:v>41060</c:v>
                </c:pt>
                <c:pt idx="608">
                  <c:v>41061</c:v>
                </c:pt>
                <c:pt idx="609">
                  <c:v>41064</c:v>
                </c:pt>
                <c:pt idx="610">
                  <c:v>41065</c:v>
                </c:pt>
                <c:pt idx="611">
                  <c:v>41066</c:v>
                </c:pt>
                <c:pt idx="612">
                  <c:v>41067</c:v>
                </c:pt>
                <c:pt idx="613">
                  <c:v>41068</c:v>
                </c:pt>
                <c:pt idx="614">
                  <c:v>41071</c:v>
                </c:pt>
                <c:pt idx="615">
                  <c:v>41072</c:v>
                </c:pt>
                <c:pt idx="616">
                  <c:v>41073</c:v>
                </c:pt>
                <c:pt idx="617">
                  <c:v>41074</c:v>
                </c:pt>
                <c:pt idx="618">
                  <c:v>41075</c:v>
                </c:pt>
                <c:pt idx="619">
                  <c:v>41078</c:v>
                </c:pt>
                <c:pt idx="620">
                  <c:v>41079</c:v>
                </c:pt>
                <c:pt idx="621">
                  <c:v>41080</c:v>
                </c:pt>
                <c:pt idx="622">
                  <c:v>41081</c:v>
                </c:pt>
                <c:pt idx="623">
                  <c:v>41082</c:v>
                </c:pt>
                <c:pt idx="624">
                  <c:v>41085</c:v>
                </c:pt>
                <c:pt idx="625">
                  <c:v>41086</c:v>
                </c:pt>
                <c:pt idx="626">
                  <c:v>41087</c:v>
                </c:pt>
                <c:pt idx="627">
                  <c:v>41088</c:v>
                </c:pt>
                <c:pt idx="628">
                  <c:v>41089</c:v>
                </c:pt>
                <c:pt idx="629">
                  <c:v>41092</c:v>
                </c:pt>
                <c:pt idx="630">
                  <c:v>41093</c:v>
                </c:pt>
                <c:pt idx="631">
                  <c:v>41095</c:v>
                </c:pt>
                <c:pt idx="632">
                  <c:v>41096</c:v>
                </c:pt>
                <c:pt idx="633">
                  <c:v>41099</c:v>
                </c:pt>
                <c:pt idx="634">
                  <c:v>41100</c:v>
                </c:pt>
                <c:pt idx="635">
                  <c:v>41101</c:v>
                </c:pt>
                <c:pt idx="636">
                  <c:v>41102</c:v>
                </c:pt>
                <c:pt idx="637">
                  <c:v>41103</c:v>
                </c:pt>
                <c:pt idx="638">
                  <c:v>41106</c:v>
                </c:pt>
                <c:pt idx="639">
                  <c:v>41107</c:v>
                </c:pt>
                <c:pt idx="640">
                  <c:v>41108</c:v>
                </c:pt>
                <c:pt idx="641">
                  <c:v>41109</c:v>
                </c:pt>
                <c:pt idx="642">
                  <c:v>41110</c:v>
                </c:pt>
                <c:pt idx="643">
                  <c:v>41113</c:v>
                </c:pt>
                <c:pt idx="644">
                  <c:v>41114</c:v>
                </c:pt>
                <c:pt idx="645">
                  <c:v>41115</c:v>
                </c:pt>
                <c:pt idx="646">
                  <c:v>41116</c:v>
                </c:pt>
                <c:pt idx="647">
                  <c:v>41117</c:v>
                </c:pt>
                <c:pt idx="648">
                  <c:v>41120</c:v>
                </c:pt>
                <c:pt idx="649">
                  <c:v>41121</c:v>
                </c:pt>
                <c:pt idx="650">
                  <c:v>41122</c:v>
                </c:pt>
                <c:pt idx="651">
                  <c:v>41123</c:v>
                </c:pt>
                <c:pt idx="652">
                  <c:v>41124</c:v>
                </c:pt>
                <c:pt idx="653">
                  <c:v>41127</c:v>
                </c:pt>
                <c:pt idx="654">
                  <c:v>41128</c:v>
                </c:pt>
                <c:pt idx="655">
                  <c:v>41129</c:v>
                </c:pt>
                <c:pt idx="656">
                  <c:v>41130</c:v>
                </c:pt>
                <c:pt idx="657">
                  <c:v>41131</c:v>
                </c:pt>
                <c:pt idx="658">
                  <c:v>41134</c:v>
                </c:pt>
                <c:pt idx="659">
                  <c:v>41135</c:v>
                </c:pt>
                <c:pt idx="660">
                  <c:v>41136</c:v>
                </c:pt>
                <c:pt idx="661">
                  <c:v>41137</c:v>
                </c:pt>
                <c:pt idx="662">
                  <c:v>41138</c:v>
                </c:pt>
                <c:pt idx="663">
                  <c:v>41141</c:v>
                </c:pt>
                <c:pt idx="664">
                  <c:v>41142</c:v>
                </c:pt>
                <c:pt idx="665">
                  <c:v>41143</c:v>
                </c:pt>
                <c:pt idx="666">
                  <c:v>41144</c:v>
                </c:pt>
                <c:pt idx="667">
                  <c:v>41145</c:v>
                </c:pt>
                <c:pt idx="668">
                  <c:v>41148</c:v>
                </c:pt>
                <c:pt idx="669">
                  <c:v>41149</c:v>
                </c:pt>
                <c:pt idx="670">
                  <c:v>41150</c:v>
                </c:pt>
                <c:pt idx="671">
                  <c:v>41151</c:v>
                </c:pt>
                <c:pt idx="672">
                  <c:v>41152</c:v>
                </c:pt>
                <c:pt idx="673">
                  <c:v>41156</c:v>
                </c:pt>
                <c:pt idx="674">
                  <c:v>41157</c:v>
                </c:pt>
                <c:pt idx="675">
                  <c:v>41158</c:v>
                </c:pt>
                <c:pt idx="676">
                  <c:v>41159</c:v>
                </c:pt>
                <c:pt idx="677">
                  <c:v>41162</c:v>
                </c:pt>
                <c:pt idx="678">
                  <c:v>41163</c:v>
                </c:pt>
                <c:pt idx="679">
                  <c:v>41164</c:v>
                </c:pt>
                <c:pt idx="680">
                  <c:v>41165</c:v>
                </c:pt>
                <c:pt idx="681">
                  <c:v>41166</c:v>
                </c:pt>
                <c:pt idx="682">
                  <c:v>41169</c:v>
                </c:pt>
                <c:pt idx="683">
                  <c:v>41170</c:v>
                </c:pt>
                <c:pt idx="684">
                  <c:v>41171</c:v>
                </c:pt>
                <c:pt idx="685">
                  <c:v>41172</c:v>
                </c:pt>
                <c:pt idx="686">
                  <c:v>41173</c:v>
                </c:pt>
                <c:pt idx="687">
                  <c:v>41176</c:v>
                </c:pt>
                <c:pt idx="688">
                  <c:v>41177</c:v>
                </c:pt>
                <c:pt idx="689">
                  <c:v>41178</c:v>
                </c:pt>
                <c:pt idx="690">
                  <c:v>41179</c:v>
                </c:pt>
                <c:pt idx="691">
                  <c:v>41180</c:v>
                </c:pt>
                <c:pt idx="692">
                  <c:v>41183</c:v>
                </c:pt>
                <c:pt idx="693">
                  <c:v>41184</c:v>
                </c:pt>
                <c:pt idx="694">
                  <c:v>41185</c:v>
                </c:pt>
                <c:pt idx="695">
                  <c:v>41186</c:v>
                </c:pt>
                <c:pt idx="696">
                  <c:v>41187</c:v>
                </c:pt>
                <c:pt idx="697">
                  <c:v>41190</c:v>
                </c:pt>
                <c:pt idx="698">
                  <c:v>41191</c:v>
                </c:pt>
                <c:pt idx="699">
                  <c:v>41192</c:v>
                </c:pt>
                <c:pt idx="700">
                  <c:v>41193</c:v>
                </c:pt>
                <c:pt idx="701">
                  <c:v>41194</c:v>
                </c:pt>
                <c:pt idx="702">
                  <c:v>41197</c:v>
                </c:pt>
                <c:pt idx="703">
                  <c:v>41198</c:v>
                </c:pt>
                <c:pt idx="704">
                  <c:v>41199</c:v>
                </c:pt>
                <c:pt idx="705">
                  <c:v>41200</c:v>
                </c:pt>
                <c:pt idx="706">
                  <c:v>41201</c:v>
                </c:pt>
                <c:pt idx="707">
                  <c:v>41204</c:v>
                </c:pt>
                <c:pt idx="708">
                  <c:v>41205</c:v>
                </c:pt>
                <c:pt idx="709">
                  <c:v>41206</c:v>
                </c:pt>
                <c:pt idx="710">
                  <c:v>41207</c:v>
                </c:pt>
                <c:pt idx="711">
                  <c:v>41208</c:v>
                </c:pt>
                <c:pt idx="712">
                  <c:v>41211</c:v>
                </c:pt>
                <c:pt idx="713">
                  <c:v>41212</c:v>
                </c:pt>
                <c:pt idx="714">
                  <c:v>41213</c:v>
                </c:pt>
                <c:pt idx="715">
                  <c:v>41214</c:v>
                </c:pt>
                <c:pt idx="716">
                  <c:v>41215</c:v>
                </c:pt>
                <c:pt idx="717">
                  <c:v>41218</c:v>
                </c:pt>
                <c:pt idx="718">
                  <c:v>41219</c:v>
                </c:pt>
                <c:pt idx="719">
                  <c:v>41220</c:v>
                </c:pt>
                <c:pt idx="720">
                  <c:v>41221</c:v>
                </c:pt>
                <c:pt idx="721">
                  <c:v>41222</c:v>
                </c:pt>
                <c:pt idx="722">
                  <c:v>41225</c:v>
                </c:pt>
                <c:pt idx="723">
                  <c:v>41226</c:v>
                </c:pt>
                <c:pt idx="724">
                  <c:v>41227</c:v>
                </c:pt>
                <c:pt idx="725">
                  <c:v>41228</c:v>
                </c:pt>
                <c:pt idx="726">
                  <c:v>41229</c:v>
                </c:pt>
                <c:pt idx="727">
                  <c:v>41232</c:v>
                </c:pt>
                <c:pt idx="728">
                  <c:v>41233</c:v>
                </c:pt>
                <c:pt idx="729">
                  <c:v>41234</c:v>
                </c:pt>
                <c:pt idx="730">
                  <c:v>41236</c:v>
                </c:pt>
                <c:pt idx="731">
                  <c:v>41239</c:v>
                </c:pt>
                <c:pt idx="732">
                  <c:v>41240</c:v>
                </c:pt>
                <c:pt idx="733">
                  <c:v>41241</c:v>
                </c:pt>
                <c:pt idx="734">
                  <c:v>41242</c:v>
                </c:pt>
                <c:pt idx="735">
                  <c:v>41243</c:v>
                </c:pt>
                <c:pt idx="736">
                  <c:v>41246</c:v>
                </c:pt>
                <c:pt idx="737">
                  <c:v>41247</c:v>
                </c:pt>
                <c:pt idx="738">
                  <c:v>41248</c:v>
                </c:pt>
                <c:pt idx="739">
                  <c:v>41249</c:v>
                </c:pt>
                <c:pt idx="740">
                  <c:v>41250</c:v>
                </c:pt>
                <c:pt idx="741">
                  <c:v>41253</c:v>
                </c:pt>
                <c:pt idx="742">
                  <c:v>41254</c:v>
                </c:pt>
                <c:pt idx="743">
                  <c:v>41255</c:v>
                </c:pt>
                <c:pt idx="744">
                  <c:v>41256</c:v>
                </c:pt>
                <c:pt idx="745">
                  <c:v>41257</c:v>
                </c:pt>
                <c:pt idx="746">
                  <c:v>41260</c:v>
                </c:pt>
                <c:pt idx="747">
                  <c:v>41261</c:v>
                </c:pt>
                <c:pt idx="748">
                  <c:v>41262</c:v>
                </c:pt>
                <c:pt idx="749">
                  <c:v>41263</c:v>
                </c:pt>
                <c:pt idx="750">
                  <c:v>41264</c:v>
                </c:pt>
                <c:pt idx="751">
                  <c:v>41267</c:v>
                </c:pt>
                <c:pt idx="752">
                  <c:v>41269</c:v>
                </c:pt>
                <c:pt idx="753">
                  <c:v>41270</c:v>
                </c:pt>
                <c:pt idx="754">
                  <c:v>41271</c:v>
                </c:pt>
                <c:pt idx="755">
                  <c:v>41274</c:v>
                </c:pt>
                <c:pt idx="756">
                  <c:v>41276</c:v>
                </c:pt>
                <c:pt idx="757">
                  <c:v>41277</c:v>
                </c:pt>
                <c:pt idx="758">
                  <c:v>41278</c:v>
                </c:pt>
                <c:pt idx="759">
                  <c:v>41281</c:v>
                </c:pt>
                <c:pt idx="760">
                  <c:v>41282</c:v>
                </c:pt>
                <c:pt idx="761">
                  <c:v>41283</c:v>
                </c:pt>
                <c:pt idx="762">
                  <c:v>41284</c:v>
                </c:pt>
                <c:pt idx="763">
                  <c:v>41285</c:v>
                </c:pt>
                <c:pt idx="764">
                  <c:v>41288</c:v>
                </c:pt>
                <c:pt idx="765">
                  <c:v>41289</c:v>
                </c:pt>
                <c:pt idx="766">
                  <c:v>41290</c:v>
                </c:pt>
                <c:pt idx="767">
                  <c:v>41291</c:v>
                </c:pt>
                <c:pt idx="768">
                  <c:v>41292</c:v>
                </c:pt>
                <c:pt idx="769">
                  <c:v>41296</c:v>
                </c:pt>
                <c:pt idx="770">
                  <c:v>41297</c:v>
                </c:pt>
                <c:pt idx="771">
                  <c:v>41298</c:v>
                </c:pt>
                <c:pt idx="772">
                  <c:v>41299</c:v>
                </c:pt>
                <c:pt idx="773">
                  <c:v>41302</c:v>
                </c:pt>
                <c:pt idx="774">
                  <c:v>41303</c:v>
                </c:pt>
                <c:pt idx="775">
                  <c:v>41304</c:v>
                </c:pt>
                <c:pt idx="776">
                  <c:v>41305</c:v>
                </c:pt>
                <c:pt idx="777">
                  <c:v>41306</c:v>
                </c:pt>
                <c:pt idx="778">
                  <c:v>41309</c:v>
                </c:pt>
                <c:pt idx="779">
                  <c:v>41310</c:v>
                </c:pt>
                <c:pt idx="780">
                  <c:v>41311</c:v>
                </c:pt>
                <c:pt idx="781">
                  <c:v>41312</c:v>
                </c:pt>
                <c:pt idx="782">
                  <c:v>41313</c:v>
                </c:pt>
                <c:pt idx="783">
                  <c:v>41316</c:v>
                </c:pt>
                <c:pt idx="784">
                  <c:v>41317</c:v>
                </c:pt>
                <c:pt idx="785">
                  <c:v>41318</c:v>
                </c:pt>
                <c:pt idx="786">
                  <c:v>41319</c:v>
                </c:pt>
                <c:pt idx="787">
                  <c:v>41320</c:v>
                </c:pt>
              </c:numCache>
            </c:numRef>
          </c:cat>
          <c:val>
            <c:numRef>
              <c:f>Sheet1!$B$2:$B$789</c:f>
              <c:numCache>
                <c:formatCode>General</c:formatCode>
                <c:ptCount val="788"/>
                <c:pt idx="0">
                  <c:v>204.91730000000001</c:v>
                </c:pt>
                <c:pt idx="1">
                  <c:v>203.1722</c:v>
                </c:pt>
                <c:pt idx="2">
                  <c:v>208.40770000000001</c:v>
                </c:pt>
                <c:pt idx="3">
                  <c:v>204.91730000000001</c:v>
                </c:pt>
                <c:pt idx="4">
                  <c:v>208.86690000000004</c:v>
                </c:pt>
                <c:pt idx="5">
                  <c:v>210.3365</c:v>
                </c:pt>
                <c:pt idx="6">
                  <c:v>196.83450000000002</c:v>
                </c:pt>
                <c:pt idx="7">
                  <c:v>197.29379999999998</c:v>
                </c:pt>
                <c:pt idx="8">
                  <c:v>193.89540000000051</c:v>
                </c:pt>
                <c:pt idx="9">
                  <c:v>187.374</c:v>
                </c:pt>
                <c:pt idx="10">
                  <c:v>183.8837</c:v>
                </c:pt>
                <c:pt idx="11">
                  <c:v>182.78150000000002</c:v>
                </c:pt>
                <c:pt idx="12">
                  <c:v>183.5163</c:v>
                </c:pt>
                <c:pt idx="13">
                  <c:v>183.1489</c:v>
                </c:pt>
                <c:pt idx="14">
                  <c:v>183.05710000000047</c:v>
                </c:pt>
                <c:pt idx="15">
                  <c:v>181.4956</c:v>
                </c:pt>
                <c:pt idx="16">
                  <c:v>177.72979999999998</c:v>
                </c:pt>
                <c:pt idx="17">
                  <c:v>178.9238</c:v>
                </c:pt>
                <c:pt idx="18">
                  <c:v>174.14759999999998</c:v>
                </c:pt>
                <c:pt idx="19">
                  <c:v>174.42320000000001</c:v>
                </c:pt>
                <c:pt idx="20">
                  <c:v>179.01569999999998</c:v>
                </c:pt>
                <c:pt idx="21">
                  <c:v>172.31059999999999</c:v>
                </c:pt>
                <c:pt idx="22">
                  <c:v>174.79050000000001</c:v>
                </c:pt>
                <c:pt idx="23">
                  <c:v>173.87210000000007</c:v>
                </c:pt>
                <c:pt idx="24">
                  <c:v>177.82160000000007</c:v>
                </c:pt>
                <c:pt idx="25">
                  <c:v>177.17859999999999</c:v>
                </c:pt>
                <c:pt idx="26">
                  <c:v>182.506</c:v>
                </c:pt>
                <c:pt idx="27">
                  <c:v>181.31190000000001</c:v>
                </c:pt>
                <c:pt idx="28">
                  <c:v>178.74009999999998</c:v>
                </c:pt>
                <c:pt idx="29">
                  <c:v>185.53700000000001</c:v>
                </c:pt>
                <c:pt idx="30">
                  <c:v>181.77109999999999</c:v>
                </c:pt>
                <c:pt idx="31">
                  <c:v>178.18900000000002</c:v>
                </c:pt>
                <c:pt idx="32">
                  <c:v>179.9341</c:v>
                </c:pt>
                <c:pt idx="33">
                  <c:v>184.1593</c:v>
                </c:pt>
                <c:pt idx="34">
                  <c:v>180.66890000000001</c:v>
                </c:pt>
                <c:pt idx="35">
                  <c:v>183.7919</c:v>
                </c:pt>
                <c:pt idx="36">
                  <c:v>179.9341</c:v>
                </c:pt>
                <c:pt idx="37">
                  <c:v>186.08810000000051</c:v>
                </c:pt>
                <c:pt idx="38">
                  <c:v>181.03630000000001</c:v>
                </c:pt>
                <c:pt idx="39">
                  <c:v>180.76079999999999</c:v>
                </c:pt>
                <c:pt idx="40">
                  <c:v>184.98590000000004</c:v>
                </c:pt>
                <c:pt idx="41">
                  <c:v>180.20969999999949</c:v>
                </c:pt>
                <c:pt idx="42">
                  <c:v>177.17859999999999</c:v>
                </c:pt>
                <c:pt idx="43">
                  <c:v>178.00530000000001</c:v>
                </c:pt>
                <c:pt idx="44">
                  <c:v>175.80090000000001</c:v>
                </c:pt>
                <c:pt idx="45">
                  <c:v>172.95359999999999</c:v>
                </c:pt>
                <c:pt idx="46">
                  <c:v>172.12690000000001</c:v>
                </c:pt>
                <c:pt idx="47">
                  <c:v>173.50469999999999</c:v>
                </c:pt>
                <c:pt idx="48">
                  <c:v>176.07640000000001</c:v>
                </c:pt>
                <c:pt idx="49">
                  <c:v>178.9238</c:v>
                </c:pt>
                <c:pt idx="50">
                  <c:v>182.2304</c:v>
                </c:pt>
                <c:pt idx="51">
                  <c:v>179.75040000000001</c:v>
                </c:pt>
                <c:pt idx="52">
                  <c:v>177.72979999999998</c:v>
                </c:pt>
                <c:pt idx="53">
                  <c:v>178.74009999999998</c:v>
                </c:pt>
                <c:pt idx="54">
                  <c:v>175.15790000000001</c:v>
                </c:pt>
                <c:pt idx="55">
                  <c:v>174.88240000000087</c:v>
                </c:pt>
                <c:pt idx="56">
                  <c:v>171.39210000000051</c:v>
                </c:pt>
                <c:pt idx="57">
                  <c:v>170.74909999999952</c:v>
                </c:pt>
                <c:pt idx="58">
                  <c:v>170.74909999999952</c:v>
                </c:pt>
                <c:pt idx="59">
                  <c:v>173.4128</c:v>
                </c:pt>
                <c:pt idx="60">
                  <c:v>165.51369999999972</c:v>
                </c:pt>
                <c:pt idx="61">
                  <c:v>167.07509999999999</c:v>
                </c:pt>
                <c:pt idx="62">
                  <c:v>166.61589999999998</c:v>
                </c:pt>
                <c:pt idx="63">
                  <c:v>170.28989999999999</c:v>
                </c:pt>
                <c:pt idx="64">
                  <c:v>174.6069</c:v>
                </c:pt>
                <c:pt idx="65">
                  <c:v>172.4025</c:v>
                </c:pt>
                <c:pt idx="66">
                  <c:v>171.11649999999997</c:v>
                </c:pt>
                <c:pt idx="67">
                  <c:v>171.85130000000069</c:v>
                </c:pt>
                <c:pt idx="68">
                  <c:v>174.88240000000087</c:v>
                </c:pt>
                <c:pt idx="69">
                  <c:v>174.42320000000001</c:v>
                </c:pt>
                <c:pt idx="70">
                  <c:v>176.44379999999998</c:v>
                </c:pt>
                <c:pt idx="71">
                  <c:v>180.20969999999949</c:v>
                </c:pt>
                <c:pt idx="72">
                  <c:v>171.85130000000069</c:v>
                </c:pt>
                <c:pt idx="73">
                  <c:v>178.55640000000051</c:v>
                </c:pt>
                <c:pt idx="74">
                  <c:v>179.01569999999998</c:v>
                </c:pt>
                <c:pt idx="75">
                  <c:v>183.1489</c:v>
                </c:pt>
                <c:pt idx="76">
                  <c:v>181.22</c:v>
                </c:pt>
                <c:pt idx="77">
                  <c:v>174.88240000000087</c:v>
                </c:pt>
                <c:pt idx="78">
                  <c:v>175.70899999999997</c:v>
                </c:pt>
                <c:pt idx="79">
                  <c:v>174.9742</c:v>
                </c:pt>
                <c:pt idx="80">
                  <c:v>178.00530000000001</c:v>
                </c:pt>
                <c:pt idx="81">
                  <c:v>180.66890000000001</c:v>
                </c:pt>
                <c:pt idx="82">
                  <c:v>180.02600000000001</c:v>
                </c:pt>
                <c:pt idx="83">
                  <c:v>183.60820000000001</c:v>
                </c:pt>
                <c:pt idx="84">
                  <c:v>184.0674000000005</c:v>
                </c:pt>
                <c:pt idx="85">
                  <c:v>182.68969999999999</c:v>
                </c:pt>
                <c:pt idx="86">
                  <c:v>183.7919</c:v>
                </c:pt>
                <c:pt idx="87">
                  <c:v>177.27049999999997</c:v>
                </c:pt>
                <c:pt idx="88">
                  <c:v>177.72979999999998</c:v>
                </c:pt>
                <c:pt idx="89">
                  <c:v>177.36240000000069</c:v>
                </c:pt>
                <c:pt idx="90">
                  <c:v>173.0454</c:v>
                </c:pt>
                <c:pt idx="91">
                  <c:v>170.28989999999999</c:v>
                </c:pt>
                <c:pt idx="92">
                  <c:v>172.31059999999999</c:v>
                </c:pt>
                <c:pt idx="93">
                  <c:v>171.85130000000069</c:v>
                </c:pt>
                <c:pt idx="94">
                  <c:v>172.4025</c:v>
                </c:pt>
                <c:pt idx="95">
                  <c:v>172.58620000000047</c:v>
                </c:pt>
                <c:pt idx="96">
                  <c:v>173.4128</c:v>
                </c:pt>
                <c:pt idx="97">
                  <c:v>171.75949999999997</c:v>
                </c:pt>
                <c:pt idx="98">
                  <c:v>169.18770000000001</c:v>
                </c:pt>
                <c:pt idx="99">
                  <c:v>169.64699999999999</c:v>
                </c:pt>
                <c:pt idx="100">
                  <c:v>171.85130000000069</c:v>
                </c:pt>
                <c:pt idx="101">
                  <c:v>168.17740000000001</c:v>
                </c:pt>
                <c:pt idx="102">
                  <c:v>165.60550000000001</c:v>
                </c:pt>
                <c:pt idx="103">
                  <c:v>162.57449999999997</c:v>
                </c:pt>
                <c:pt idx="104">
                  <c:v>162.29900000000001</c:v>
                </c:pt>
                <c:pt idx="105">
                  <c:v>160.09450000000001</c:v>
                </c:pt>
                <c:pt idx="106">
                  <c:v>158.80870000000004</c:v>
                </c:pt>
                <c:pt idx="107">
                  <c:v>158.80870000000004</c:v>
                </c:pt>
                <c:pt idx="108">
                  <c:v>157.24719999999999</c:v>
                </c:pt>
                <c:pt idx="109">
                  <c:v>159.17609999999999</c:v>
                </c:pt>
                <c:pt idx="110">
                  <c:v>161.9315</c:v>
                </c:pt>
                <c:pt idx="111">
                  <c:v>165.8811000000006</c:v>
                </c:pt>
                <c:pt idx="112">
                  <c:v>165.97290000000001</c:v>
                </c:pt>
                <c:pt idx="113">
                  <c:v>169.4633</c:v>
                </c:pt>
                <c:pt idx="114">
                  <c:v>170.01429999999999</c:v>
                </c:pt>
                <c:pt idx="115">
                  <c:v>169.64699999999999</c:v>
                </c:pt>
                <c:pt idx="116">
                  <c:v>169.7388</c:v>
                </c:pt>
                <c:pt idx="117">
                  <c:v>169.27959999999945</c:v>
                </c:pt>
                <c:pt idx="118">
                  <c:v>169.8306</c:v>
                </c:pt>
                <c:pt idx="119">
                  <c:v>170.1062</c:v>
                </c:pt>
                <c:pt idx="120">
                  <c:v>167.62630000000001</c:v>
                </c:pt>
                <c:pt idx="121">
                  <c:v>165.1463</c:v>
                </c:pt>
                <c:pt idx="122">
                  <c:v>162.39080000000001</c:v>
                </c:pt>
                <c:pt idx="123">
                  <c:v>170.74909999999952</c:v>
                </c:pt>
                <c:pt idx="124">
                  <c:v>177.82160000000007</c:v>
                </c:pt>
                <c:pt idx="125">
                  <c:v>179.1994</c:v>
                </c:pt>
                <c:pt idx="126">
                  <c:v>181.03630000000001</c:v>
                </c:pt>
                <c:pt idx="127">
                  <c:v>189.48660000000001</c:v>
                </c:pt>
                <c:pt idx="128">
                  <c:v>196.19159999999999</c:v>
                </c:pt>
                <c:pt idx="129">
                  <c:v>192.3339</c:v>
                </c:pt>
                <c:pt idx="130">
                  <c:v>191.50720000000001</c:v>
                </c:pt>
                <c:pt idx="131">
                  <c:v>196.83450000000002</c:v>
                </c:pt>
                <c:pt idx="132">
                  <c:v>201.4270000000005</c:v>
                </c:pt>
                <c:pt idx="133">
                  <c:v>219.0623000000005</c:v>
                </c:pt>
                <c:pt idx="134">
                  <c:v>215.75559999999999</c:v>
                </c:pt>
                <c:pt idx="135">
                  <c:v>213.9187</c:v>
                </c:pt>
                <c:pt idx="136">
                  <c:v>211.9898</c:v>
                </c:pt>
                <c:pt idx="137">
                  <c:v>216.12300000000002</c:v>
                </c:pt>
                <c:pt idx="138">
                  <c:v>219.1541</c:v>
                </c:pt>
                <c:pt idx="139">
                  <c:v>219.0623000000005</c:v>
                </c:pt>
                <c:pt idx="140">
                  <c:v>216.5823000000006</c:v>
                </c:pt>
                <c:pt idx="141">
                  <c:v>218.60300000000001</c:v>
                </c:pt>
                <c:pt idx="142">
                  <c:v>226.13469999999998</c:v>
                </c:pt>
                <c:pt idx="143">
                  <c:v>230.54349999999999</c:v>
                </c:pt>
                <c:pt idx="144">
                  <c:v>243.0351</c:v>
                </c:pt>
                <c:pt idx="145">
                  <c:v>254.7</c:v>
                </c:pt>
                <c:pt idx="146">
                  <c:v>249.83200000000051</c:v>
                </c:pt>
                <c:pt idx="147">
                  <c:v>266.64060000000126</c:v>
                </c:pt>
                <c:pt idx="148">
                  <c:v>288.68450000000001</c:v>
                </c:pt>
                <c:pt idx="149">
                  <c:v>266.64060000000126</c:v>
                </c:pt>
                <c:pt idx="150">
                  <c:v>261.77249999999964</c:v>
                </c:pt>
                <c:pt idx="151">
                  <c:v>255.25110000000001</c:v>
                </c:pt>
                <c:pt idx="152">
                  <c:v>255.25110000000001</c:v>
                </c:pt>
                <c:pt idx="153">
                  <c:v>261.95619999999849</c:v>
                </c:pt>
                <c:pt idx="154">
                  <c:v>258.09849999999886</c:v>
                </c:pt>
                <c:pt idx="155">
                  <c:v>243.86180000000004</c:v>
                </c:pt>
                <c:pt idx="156">
                  <c:v>239.17740000000001</c:v>
                </c:pt>
                <c:pt idx="157">
                  <c:v>241.01439999999999</c:v>
                </c:pt>
                <c:pt idx="158">
                  <c:v>250.2912</c:v>
                </c:pt>
                <c:pt idx="159">
                  <c:v>249.46459999999999</c:v>
                </c:pt>
                <c:pt idx="160">
                  <c:v>254.33270000000007</c:v>
                </c:pt>
                <c:pt idx="161">
                  <c:v>247.9032</c:v>
                </c:pt>
                <c:pt idx="162">
                  <c:v>237.98340000000007</c:v>
                </c:pt>
                <c:pt idx="163">
                  <c:v>241.19810000000001</c:v>
                </c:pt>
                <c:pt idx="164">
                  <c:v>243.4025</c:v>
                </c:pt>
                <c:pt idx="165">
                  <c:v>246.6172</c:v>
                </c:pt>
                <c:pt idx="166">
                  <c:v>239.7285</c:v>
                </c:pt>
                <c:pt idx="167">
                  <c:v>248.17869999999999</c:v>
                </c:pt>
                <c:pt idx="168">
                  <c:v>250.10750000000002</c:v>
                </c:pt>
                <c:pt idx="169">
                  <c:v>260.21109999999868</c:v>
                </c:pt>
                <c:pt idx="170">
                  <c:v>258.09849999999886</c:v>
                </c:pt>
                <c:pt idx="171">
                  <c:v>249.37280000000001</c:v>
                </c:pt>
                <c:pt idx="172">
                  <c:v>259.65990000000102</c:v>
                </c:pt>
                <c:pt idx="173">
                  <c:v>258.92509999999868</c:v>
                </c:pt>
                <c:pt idx="174">
                  <c:v>262.23179999999837</c:v>
                </c:pt>
                <c:pt idx="175">
                  <c:v>258.83329999999899</c:v>
                </c:pt>
                <c:pt idx="176">
                  <c:v>267.00799999999964</c:v>
                </c:pt>
                <c:pt idx="177">
                  <c:v>264.25240000000002</c:v>
                </c:pt>
                <c:pt idx="178">
                  <c:v>271.60050000000001</c:v>
                </c:pt>
                <c:pt idx="179">
                  <c:v>268.84490000000102</c:v>
                </c:pt>
                <c:pt idx="180">
                  <c:v>263.79319999999825</c:v>
                </c:pt>
                <c:pt idx="181">
                  <c:v>264.43619999999771</c:v>
                </c:pt>
                <c:pt idx="182">
                  <c:v>256.16960000000125</c:v>
                </c:pt>
                <c:pt idx="183">
                  <c:v>264.527999999999</c:v>
                </c:pt>
                <c:pt idx="184">
                  <c:v>259.56809999999899</c:v>
                </c:pt>
                <c:pt idx="185">
                  <c:v>251.5771</c:v>
                </c:pt>
                <c:pt idx="186">
                  <c:v>251.11789999999999</c:v>
                </c:pt>
                <c:pt idx="187">
                  <c:v>247.6276</c:v>
                </c:pt>
                <c:pt idx="188">
                  <c:v>240.64699999999999</c:v>
                </c:pt>
                <c:pt idx="189">
                  <c:v>237.79969999999992</c:v>
                </c:pt>
                <c:pt idx="190">
                  <c:v>243.76989999999998</c:v>
                </c:pt>
                <c:pt idx="191">
                  <c:v>241.84100000000001</c:v>
                </c:pt>
                <c:pt idx="192">
                  <c:v>242.20850000000002</c:v>
                </c:pt>
                <c:pt idx="193">
                  <c:v>264.25240000000002</c:v>
                </c:pt>
                <c:pt idx="194">
                  <c:v>260.578499999999</c:v>
                </c:pt>
                <c:pt idx="195">
                  <c:v>260.85399999999993</c:v>
                </c:pt>
                <c:pt idx="196">
                  <c:v>258.19029999999964</c:v>
                </c:pt>
                <c:pt idx="197">
                  <c:v>257.45549999999969</c:v>
                </c:pt>
                <c:pt idx="198">
                  <c:v>258.83329999999899</c:v>
                </c:pt>
                <c:pt idx="199">
                  <c:v>253.506</c:v>
                </c:pt>
                <c:pt idx="200">
                  <c:v>246.70909999999998</c:v>
                </c:pt>
                <c:pt idx="201">
                  <c:v>250.9342</c:v>
                </c:pt>
                <c:pt idx="202">
                  <c:v>245.6987</c:v>
                </c:pt>
                <c:pt idx="203">
                  <c:v>246.43350000000001</c:v>
                </c:pt>
                <c:pt idx="204">
                  <c:v>247.6276</c:v>
                </c:pt>
                <c:pt idx="205">
                  <c:v>254.24079999999998</c:v>
                </c:pt>
                <c:pt idx="206">
                  <c:v>258.19029999999964</c:v>
                </c:pt>
                <c:pt idx="207">
                  <c:v>263.88499999999999</c:v>
                </c:pt>
                <c:pt idx="208">
                  <c:v>263.51760000000002</c:v>
                </c:pt>
                <c:pt idx="209">
                  <c:v>258.09849999999886</c:v>
                </c:pt>
                <c:pt idx="210">
                  <c:v>255.0674000000005</c:v>
                </c:pt>
                <c:pt idx="211">
                  <c:v>253.59790000000001</c:v>
                </c:pt>
                <c:pt idx="212">
                  <c:v>262.23179999999837</c:v>
                </c:pt>
                <c:pt idx="213">
                  <c:v>267.74270000000001</c:v>
                </c:pt>
                <c:pt idx="214">
                  <c:v>270.49829999999844</c:v>
                </c:pt>
                <c:pt idx="215">
                  <c:v>265.17099999999999</c:v>
                </c:pt>
                <c:pt idx="216">
                  <c:v>260.85399999999993</c:v>
                </c:pt>
                <c:pt idx="217">
                  <c:v>258.64960000000161</c:v>
                </c:pt>
                <c:pt idx="218">
                  <c:v>245.88240000000087</c:v>
                </c:pt>
                <c:pt idx="219">
                  <c:v>247.16840000000047</c:v>
                </c:pt>
                <c:pt idx="220">
                  <c:v>230.08420000000001</c:v>
                </c:pt>
                <c:pt idx="221">
                  <c:v>232.38050000000001</c:v>
                </c:pt>
                <c:pt idx="222">
                  <c:v>237.06479999999999</c:v>
                </c:pt>
                <c:pt idx="223">
                  <c:v>236.7893</c:v>
                </c:pt>
                <c:pt idx="224">
                  <c:v>237.1567</c:v>
                </c:pt>
                <c:pt idx="225">
                  <c:v>235.8708</c:v>
                </c:pt>
                <c:pt idx="226">
                  <c:v>237.89150000000001</c:v>
                </c:pt>
                <c:pt idx="227">
                  <c:v>238.1671</c:v>
                </c:pt>
                <c:pt idx="228">
                  <c:v>238.90190000000001</c:v>
                </c:pt>
                <c:pt idx="229">
                  <c:v>238.90190000000001</c:v>
                </c:pt>
                <c:pt idx="230">
                  <c:v>256.26149999999899</c:v>
                </c:pt>
                <c:pt idx="231">
                  <c:v>259.56809999999899</c:v>
                </c:pt>
                <c:pt idx="232">
                  <c:v>271.14120000000008</c:v>
                </c:pt>
                <c:pt idx="233">
                  <c:v>276.28480000000002</c:v>
                </c:pt>
                <c:pt idx="234">
                  <c:v>272.97819999999825</c:v>
                </c:pt>
                <c:pt idx="235">
                  <c:v>272.61079999999993</c:v>
                </c:pt>
                <c:pt idx="236">
                  <c:v>274.90699999999856</c:v>
                </c:pt>
                <c:pt idx="237">
                  <c:v>270.22269999999969</c:v>
                </c:pt>
                <c:pt idx="238">
                  <c:v>271.96789999999999</c:v>
                </c:pt>
                <c:pt idx="239">
                  <c:v>264.8954</c:v>
                </c:pt>
                <c:pt idx="240">
                  <c:v>280.96910000000003</c:v>
                </c:pt>
                <c:pt idx="241">
                  <c:v>275.45819999999844</c:v>
                </c:pt>
                <c:pt idx="242">
                  <c:v>278.0299</c:v>
                </c:pt>
                <c:pt idx="243">
                  <c:v>282.71429999999964</c:v>
                </c:pt>
                <c:pt idx="244">
                  <c:v>281.06099999999969</c:v>
                </c:pt>
                <c:pt idx="245">
                  <c:v>287.85789999999997</c:v>
                </c:pt>
                <c:pt idx="246">
                  <c:v>287.67419999999993</c:v>
                </c:pt>
                <c:pt idx="247">
                  <c:v>286.66379999999964</c:v>
                </c:pt>
                <c:pt idx="248">
                  <c:v>293.27699999999868</c:v>
                </c:pt>
                <c:pt idx="249">
                  <c:v>293.64440000000155</c:v>
                </c:pt>
                <c:pt idx="250">
                  <c:v>288.31709999999993</c:v>
                </c:pt>
                <c:pt idx="251">
                  <c:v>291.8075</c:v>
                </c:pt>
                <c:pt idx="252">
                  <c:v>295.94069999999999</c:v>
                </c:pt>
                <c:pt idx="253">
                  <c:v>289.97049999999899</c:v>
                </c:pt>
                <c:pt idx="254">
                  <c:v>296.95099999999923</c:v>
                </c:pt>
                <c:pt idx="255">
                  <c:v>289.87860000000001</c:v>
                </c:pt>
                <c:pt idx="256">
                  <c:v>284.36759999999964</c:v>
                </c:pt>
                <c:pt idx="257">
                  <c:v>281.8877</c:v>
                </c:pt>
                <c:pt idx="258">
                  <c:v>279.0403</c:v>
                </c:pt>
                <c:pt idx="259">
                  <c:v>283.08169999999899</c:v>
                </c:pt>
                <c:pt idx="260">
                  <c:v>287.85789999999997</c:v>
                </c:pt>
                <c:pt idx="261">
                  <c:v>284.09199999999862</c:v>
                </c:pt>
                <c:pt idx="262">
                  <c:v>291.44009999999969</c:v>
                </c:pt>
                <c:pt idx="263">
                  <c:v>292.90960000000001</c:v>
                </c:pt>
                <c:pt idx="264">
                  <c:v>295.20589999999999</c:v>
                </c:pt>
                <c:pt idx="265">
                  <c:v>302.92129999999844</c:v>
                </c:pt>
                <c:pt idx="266">
                  <c:v>306.87079999999969</c:v>
                </c:pt>
                <c:pt idx="267">
                  <c:v>307.97309999999868</c:v>
                </c:pt>
                <c:pt idx="268">
                  <c:v>314.67809999999969</c:v>
                </c:pt>
                <c:pt idx="269">
                  <c:v>310.91229999999899</c:v>
                </c:pt>
                <c:pt idx="270">
                  <c:v>303.38060000000002</c:v>
                </c:pt>
                <c:pt idx="271">
                  <c:v>308.89149999999893</c:v>
                </c:pt>
                <c:pt idx="272">
                  <c:v>307.05450000000002</c:v>
                </c:pt>
                <c:pt idx="273">
                  <c:v>317.0661999999985</c:v>
                </c:pt>
                <c:pt idx="274">
                  <c:v>315.59659999999849</c:v>
                </c:pt>
                <c:pt idx="275">
                  <c:v>313.66780000000114</c:v>
                </c:pt>
                <c:pt idx="276">
                  <c:v>315.50479999999999</c:v>
                </c:pt>
                <c:pt idx="277">
                  <c:v>321.1995</c:v>
                </c:pt>
                <c:pt idx="278">
                  <c:v>325.51639999999844</c:v>
                </c:pt>
                <c:pt idx="279">
                  <c:v>316.9744</c:v>
                </c:pt>
                <c:pt idx="280">
                  <c:v>318.53579999999874</c:v>
                </c:pt>
                <c:pt idx="281">
                  <c:v>320.37279999999993</c:v>
                </c:pt>
                <c:pt idx="282">
                  <c:v>308.7079</c:v>
                </c:pt>
                <c:pt idx="283">
                  <c:v>307.5138</c:v>
                </c:pt>
                <c:pt idx="284">
                  <c:v>312.56560000000002</c:v>
                </c:pt>
                <c:pt idx="285">
                  <c:v>302.09460000000001</c:v>
                </c:pt>
                <c:pt idx="286">
                  <c:v>280.05070000000001</c:v>
                </c:pt>
                <c:pt idx="287">
                  <c:v>280.32619999999844</c:v>
                </c:pt>
                <c:pt idx="288">
                  <c:v>274.53960000000001</c:v>
                </c:pt>
                <c:pt idx="289">
                  <c:v>285.28609999999844</c:v>
                </c:pt>
                <c:pt idx="290">
                  <c:v>287.4904999999988</c:v>
                </c:pt>
                <c:pt idx="291">
                  <c:v>285.01060000000001</c:v>
                </c:pt>
                <c:pt idx="292">
                  <c:v>285.37799999999999</c:v>
                </c:pt>
                <c:pt idx="293">
                  <c:v>290.42970000000003</c:v>
                </c:pt>
                <c:pt idx="294">
                  <c:v>294.1037</c:v>
                </c:pt>
                <c:pt idx="295">
                  <c:v>282.53059999999869</c:v>
                </c:pt>
                <c:pt idx="296">
                  <c:v>276.00920000000002</c:v>
                </c:pt>
                <c:pt idx="297">
                  <c:v>269.02869999999899</c:v>
                </c:pt>
                <c:pt idx="298">
                  <c:v>262.3236</c:v>
                </c:pt>
                <c:pt idx="299">
                  <c:v>255.34300000000002</c:v>
                </c:pt>
                <c:pt idx="300">
                  <c:v>257.36369999999999</c:v>
                </c:pt>
                <c:pt idx="301">
                  <c:v>245.33130000000051</c:v>
                </c:pt>
                <c:pt idx="302">
                  <c:v>243.21879999999999</c:v>
                </c:pt>
                <c:pt idx="303">
                  <c:v>260.94589999999999</c:v>
                </c:pt>
                <c:pt idx="304">
                  <c:v>265.6302</c:v>
                </c:pt>
                <c:pt idx="305">
                  <c:v>264.8954</c:v>
                </c:pt>
                <c:pt idx="306">
                  <c:v>265.35460000000126</c:v>
                </c:pt>
                <c:pt idx="307">
                  <c:v>262.41539999999844</c:v>
                </c:pt>
                <c:pt idx="308">
                  <c:v>271.69229999999999</c:v>
                </c:pt>
                <c:pt idx="309">
                  <c:v>269.39609999999868</c:v>
                </c:pt>
                <c:pt idx="310">
                  <c:v>266.45679999999868</c:v>
                </c:pt>
                <c:pt idx="311">
                  <c:v>270.8657</c:v>
                </c:pt>
                <c:pt idx="312">
                  <c:v>267.19170000000003</c:v>
                </c:pt>
                <c:pt idx="313">
                  <c:v>280.41809999999856</c:v>
                </c:pt>
                <c:pt idx="314">
                  <c:v>279.0403</c:v>
                </c:pt>
                <c:pt idx="315">
                  <c:v>290.24599999999964</c:v>
                </c:pt>
                <c:pt idx="316">
                  <c:v>288.86829999999969</c:v>
                </c:pt>
                <c:pt idx="317">
                  <c:v>287.398699999999</c:v>
                </c:pt>
                <c:pt idx="318">
                  <c:v>284.09199999999862</c:v>
                </c:pt>
                <c:pt idx="319">
                  <c:v>293.00149999999923</c:v>
                </c:pt>
                <c:pt idx="320">
                  <c:v>293.27699999999868</c:v>
                </c:pt>
                <c:pt idx="321">
                  <c:v>279.0403</c:v>
                </c:pt>
                <c:pt idx="322">
                  <c:v>276.56040000000002</c:v>
                </c:pt>
                <c:pt idx="323">
                  <c:v>272.05970000000002</c:v>
                </c:pt>
                <c:pt idx="324">
                  <c:v>273.43740000000003</c:v>
                </c:pt>
                <c:pt idx="325">
                  <c:v>284.73499999999899</c:v>
                </c:pt>
                <c:pt idx="326">
                  <c:v>288.68450000000001</c:v>
                </c:pt>
                <c:pt idx="327">
                  <c:v>288.40899999999868</c:v>
                </c:pt>
                <c:pt idx="328">
                  <c:v>293.73629999999849</c:v>
                </c:pt>
                <c:pt idx="329">
                  <c:v>303.47239999999869</c:v>
                </c:pt>
                <c:pt idx="330">
                  <c:v>298.05329999999969</c:v>
                </c:pt>
                <c:pt idx="331">
                  <c:v>285.46980000000002</c:v>
                </c:pt>
                <c:pt idx="332">
                  <c:v>272.97819999999825</c:v>
                </c:pt>
                <c:pt idx="333">
                  <c:v>282.62240000000008</c:v>
                </c:pt>
                <c:pt idx="334">
                  <c:v>279.13209999999964</c:v>
                </c:pt>
                <c:pt idx="335">
                  <c:v>279.49949999999899</c:v>
                </c:pt>
                <c:pt idx="336">
                  <c:v>272.24340000000001</c:v>
                </c:pt>
                <c:pt idx="337">
                  <c:v>265.44649999999899</c:v>
                </c:pt>
                <c:pt idx="338">
                  <c:v>266.18129999999923</c:v>
                </c:pt>
                <c:pt idx="339">
                  <c:v>278.94849999999963</c:v>
                </c:pt>
                <c:pt idx="340">
                  <c:v>282.53059999999869</c:v>
                </c:pt>
                <c:pt idx="341">
                  <c:v>267.37529999999964</c:v>
                </c:pt>
                <c:pt idx="342">
                  <c:v>257.36369999999999</c:v>
                </c:pt>
                <c:pt idx="343">
                  <c:v>255.71039999999999</c:v>
                </c:pt>
                <c:pt idx="344">
                  <c:v>270.59009999999893</c:v>
                </c:pt>
                <c:pt idx="345">
                  <c:v>280.6936</c:v>
                </c:pt>
                <c:pt idx="346">
                  <c:v>300.16579999999999</c:v>
                </c:pt>
                <c:pt idx="347">
                  <c:v>298.3288</c:v>
                </c:pt>
                <c:pt idx="348">
                  <c:v>296.30809999999963</c:v>
                </c:pt>
                <c:pt idx="349">
                  <c:v>295.0222</c:v>
                </c:pt>
                <c:pt idx="350">
                  <c:v>286.48019999999849</c:v>
                </c:pt>
                <c:pt idx="351">
                  <c:v>292.63409999999999</c:v>
                </c:pt>
                <c:pt idx="352">
                  <c:v>299.2473</c:v>
                </c:pt>
                <c:pt idx="353">
                  <c:v>301.176099999999</c:v>
                </c:pt>
                <c:pt idx="354">
                  <c:v>287.398699999999</c:v>
                </c:pt>
                <c:pt idx="355">
                  <c:v>278.94849999999963</c:v>
                </c:pt>
                <c:pt idx="356">
                  <c:v>282.80619999999868</c:v>
                </c:pt>
                <c:pt idx="357">
                  <c:v>284.2758</c:v>
                </c:pt>
                <c:pt idx="358">
                  <c:v>273.34559999999999</c:v>
                </c:pt>
                <c:pt idx="359">
                  <c:v>269.5797</c:v>
                </c:pt>
                <c:pt idx="360">
                  <c:v>274.8152</c:v>
                </c:pt>
                <c:pt idx="361">
                  <c:v>273.71299999999923</c:v>
                </c:pt>
                <c:pt idx="362">
                  <c:v>278.94849999999963</c:v>
                </c:pt>
                <c:pt idx="363">
                  <c:v>272.97819999999825</c:v>
                </c:pt>
                <c:pt idx="364">
                  <c:v>268.66129999999993</c:v>
                </c:pt>
                <c:pt idx="365">
                  <c:v>260.30290000000002</c:v>
                </c:pt>
                <c:pt idx="366">
                  <c:v>247.35210000000069</c:v>
                </c:pt>
                <c:pt idx="367">
                  <c:v>246.9846</c:v>
                </c:pt>
                <c:pt idx="368">
                  <c:v>242.20850000000002</c:v>
                </c:pt>
                <c:pt idx="369">
                  <c:v>247.71949999999995</c:v>
                </c:pt>
                <c:pt idx="370">
                  <c:v>234.4931</c:v>
                </c:pt>
                <c:pt idx="371">
                  <c:v>238.4426</c:v>
                </c:pt>
                <c:pt idx="372">
                  <c:v>233.57459999999998</c:v>
                </c:pt>
                <c:pt idx="373">
                  <c:v>228.79840000000004</c:v>
                </c:pt>
                <c:pt idx="374">
                  <c:v>235.2278</c:v>
                </c:pt>
                <c:pt idx="375">
                  <c:v>235.59520000000001</c:v>
                </c:pt>
                <c:pt idx="376">
                  <c:v>214.8371000000005</c:v>
                </c:pt>
                <c:pt idx="377">
                  <c:v>214.74529999999999</c:v>
                </c:pt>
                <c:pt idx="378">
                  <c:v>225.49170000000001</c:v>
                </c:pt>
                <c:pt idx="379">
                  <c:v>224.57329999999999</c:v>
                </c:pt>
                <c:pt idx="380">
                  <c:v>229.44130000000001</c:v>
                </c:pt>
                <c:pt idx="381">
                  <c:v>238.99369999999999</c:v>
                </c:pt>
                <c:pt idx="382">
                  <c:v>233.66640000000001</c:v>
                </c:pt>
                <c:pt idx="383">
                  <c:v>243.49440000000001</c:v>
                </c:pt>
                <c:pt idx="384">
                  <c:v>257.91480000000001</c:v>
                </c:pt>
                <c:pt idx="385">
                  <c:v>253.96530000000001</c:v>
                </c:pt>
                <c:pt idx="386">
                  <c:v>255.25110000000001</c:v>
                </c:pt>
                <c:pt idx="387">
                  <c:v>253.32230000000069</c:v>
                </c:pt>
                <c:pt idx="388">
                  <c:v>254.7919</c:v>
                </c:pt>
                <c:pt idx="389">
                  <c:v>256.07780000000002</c:v>
                </c:pt>
                <c:pt idx="390">
                  <c:v>248.8217000000005</c:v>
                </c:pt>
                <c:pt idx="391">
                  <c:v>254.33270000000007</c:v>
                </c:pt>
                <c:pt idx="392">
                  <c:v>252.95490000000001</c:v>
                </c:pt>
                <c:pt idx="393">
                  <c:v>254.97559999999999</c:v>
                </c:pt>
                <c:pt idx="394">
                  <c:v>258.92509999999868</c:v>
                </c:pt>
                <c:pt idx="395">
                  <c:v>254.7</c:v>
                </c:pt>
                <c:pt idx="396">
                  <c:v>247.07650000000001</c:v>
                </c:pt>
                <c:pt idx="397">
                  <c:v>248.5461</c:v>
                </c:pt>
                <c:pt idx="398">
                  <c:v>263.79319999999825</c:v>
                </c:pt>
                <c:pt idx="399">
                  <c:v>261.03769999999969</c:v>
                </c:pt>
                <c:pt idx="400">
                  <c:v>250.47489999999999</c:v>
                </c:pt>
                <c:pt idx="401">
                  <c:v>249.46459999999999</c:v>
                </c:pt>
                <c:pt idx="402">
                  <c:v>241.19810000000001</c:v>
                </c:pt>
                <c:pt idx="403">
                  <c:v>246.80090000000001</c:v>
                </c:pt>
                <c:pt idx="404">
                  <c:v>251.66900000000001</c:v>
                </c:pt>
                <c:pt idx="405">
                  <c:v>257.63929999999999</c:v>
                </c:pt>
                <c:pt idx="406">
                  <c:v>258.09849999999886</c:v>
                </c:pt>
                <c:pt idx="407">
                  <c:v>261.77249999999964</c:v>
                </c:pt>
                <c:pt idx="408">
                  <c:v>266.27319999999844</c:v>
                </c:pt>
                <c:pt idx="409">
                  <c:v>267.28349999999887</c:v>
                </c:pt>
                <c:pt idx="410">
                  <c:v>260.02730000000003</c:v>
                </c:pt>
                <c:pt idx="411">
                  <c:v>268.477499999999</c:v>
                </c:pt>
                <c:pt idx="412">
                  <c:v>270.22269999999969</c:v>
                </c:pt>
                <c:pt idx="413">
                  <c:v>278.21369999999899</c:v>
                </c:pt>
                <c:pt idx="414">
                  <c:v>275.27440000000001</c:v>
                </c:pt>
                <c:pt idx="415">
                  <c:v>278.21369999999899</c:v>
                </c:pt>
                <c:pt idx="416">
                  <c:v>280.05070000000001</c:v>
                </c:pt>
                <c:pt idx="417">
                  <c:v>278.21369999999899</c:v>
                </c:pt>
                <c:pt idx="418">
                  <c:v>275.64179999999999</c:v>
                </c:pt>
                <c:pt idx="419">
                  <c:v>273.80480000000114</c:v>
                </c:pt>
                <c:pt idx="420">
                  <c:v>262.87470000000002</c:v>
                </c:pt>
                <c:pt idx="421">
                  <c:v>268.202</c:v>
                </c:pt>
                <c:pt idx="422">
                  <c:v>263.15019999999993</c:v>
                </c:pt>
                <c:pt idx="423">
                  <c:v>262.5992</c:v>
                </c:pt>
                <c:pt idx="424">
                  <c:v>260.578499999999</c:v>
                </c:pt>
                <c:pt idx="425">
                  <c:v>257.54739999999993</c:v>
                </c:pt>
                <c:pt idx="426">
                  <c:v>257.0880999999988</c:v>
                </c:pt>
                <c:pt idx="427">
                  <c:v>253.04679999999999</c:v>
                </c:pt>
                <c:pt idx="428">
                  <c:v>257.8229</c:v>
                </c:pt>
                <c:pt idx="429">
                  <c:v>255.71039999999999</c:v>
                </c:pt>
                <c:pt idx="430">
                  <c:v>252.8631</c:v>
                </c:pt>
                <c:pt idx="431">
                  <c:v>247.2602</c:v>
                </c:pt>
                <c:pt idx="432">
                  <c:v>247.9032</c:v>
                </c:pt>
                <c:pt idx="433">
                  <c:v>244.9639</c:v>
                </c:pt>
                <c:pt idx="434">
                  <c:v>232.8398</c:v>
                </c:pt>
                <c:pt idx="435">
                  <c:v>235.41150000000002</c:v>
                </c:pt>
                <c:pt idx="436">
                  <c:v>238.1671</c:v>
                </c:pt>
                <c:pt idx="437">
                  <c:v>241.84100000000001</c:v>
                </c:pt>
                <c:pt idx="438">
                  <c:v>234.67669999999998</c:v>
                </c:pt>
                <c:pt idx="439">
                  <c:v>240.37140000000051</c:v>
                </c:pt>
                <c:pt idx="440">
                  <c:v>223.83850000000001</c:v>
                </c:pt>
                <c:pt idx="441">
                  <c:v>227.60429999999999</c:v>
                </c:pt>
                <c:pt idx="442">
                  <c:v>221.90959999999998</c:v>
                </c:pt>
                <c:pt idx="443">
                  <c:v>229.71679999999998</c:v>
                </c:pt>
                <c:pt idx="444">
                  <c:v>226.31840000000051</c:v>
                </c:pt>
                <c:pt idx="445">
                  <c:v>223.19550000000001</c:v>
                </c:pt>
                <c:pt idx="446">
                  <c:v>224.6651</c:v>
                </c:pt>
                <c:pt idx="447">
                  <c:v>242.75959999999998</c:v>
                </c:pt>
                <c:pt idx="448">
                  <c:v>230.2679</c:v>
                </c:pt>
                <c:pt idx="449">
                  <c:v>227.0532</c:v>
                </c:pt>
                <c:pt idx="450">
                  <c:v>228.79840000000004</c:v>
                </c:pt>
                <c:pt idx="451">
                  <c:v>229.34950000000001</c:v>
                </c:pt>
                <c:pt idx="452">
                  <c:v>229.71679999999998</c:v>
                </c:pt>
                <c:pt idx="453">
                  <c:v>227.60429999999999</c:v>
                </c:pt>
                <c:pt idx="454">
                  <c:v>231.73750000000001</c:v>
                </c:pt>
                <c:pt idx="455">
                  <c:v>232.1968</c:v>
                </c:pt>
                <c:pt idx="456">
                  <c:v>236.05450000000002</c:v>
                </c:pt>
                <c:pt idx="457">
                  <c:v>233.75830000000047</c:v>
                </c:pt>
                <c:pt idx="458">
                  <c:v>227.60429999999999</c:v>
                </c:pt>
                <c:pt idx="459">
                  <c:v>236.60559999999998</c:v>
                </c:pt>
                <c:pt idx="460">
                  <c:v>236.7893</c:v>
                </c:pt>
                <c:pt idx="461">
                  <c:v>230.81900000000002</c:v>
                </c:pt>
                <c:pt idx="462">
                  <c:v>231.46200000000007</c:v>
                </c:pt>
                <c:pt idx="463">
                  <c:v>229.07389999999998</c:v>
                </c:pt>
                <c:pt idx="464">
                  <c:v>233.66640000000001</c:v>
                </c:pt>
                <c:pt idx="465">
                  <c:v>233.94200000000001</c:v>
                </c:pt>
                <c:pt idx="466">
                  <c:v>234.67669999999998</c:v>
                </c:pt>
                <c:pt idx="467">
                  <c:v>241.38180000000051</c:v>
                </c:pt>
                <c:pt idx="468">
                  <c:v>236.23820000000001</c:v>
                </c:pt>
                <c:pt idx="469">
                  <c:v>227.78800000000001</c:v>
                </c:pt>
                <c:pt idx="470">
                  <c:v>226.59389999999999</c:v>
                </c:pt>
                <c:pt idx="471">
                  <c:v>226.22650000000002</c:v>
                </c:pt>
                <c:pt idx="472">
                  <c:v>232.4724000000005</c:v>
                </c:pt>
                <c:pt idx="473">
                  <c:v>226.59389999999999</c:v>
                </c:pt>
                <c:pt idx="474">
                  <c:v>217.68450000000001</c:v>
                </c:pt>
                <c:pt idx="475">
                  <c:v>219.797</c:v>
                </c:pt>
                <c:pt idx="476">
                  <c:v>217.31710000000001</c:v>
                </c:pt>
                <c:pt idx="477">
                  <c:v>218.23559999999998</c:v>
                </c:pt>
                <c:pt idx="478">
                  <c:v>212.81650000000002</c:v>
                </c:pt>
                <c:pt idx="479">
                  <c:v>211.07130000000001</c:v>
                </c:pt>
                <c:pt idx="480">
                  <c:v>211.16309999999999</c:v>
                </c:pt>
                <c:pt idx="481">
                  <c:v>218.41929999999999</c:v>
                </c:pt>
                <c:pt idx="482">
                  <c:v>218.87860000000001</c:v>
                </c:pt>
                <c:pt idx="483">
                  <c:v>221.17479999999998</c:v>
                </c:pt>
                <c:pt idx="484">
                  <c:v>224.94059999999999</c:v>
                </c:pt>
                <c:pt idx="485">
                  <c:v>219.98070000000001</c:v>
                </c:pt>
                <c:pt idx="486">
                  <c:v>219.98070000000001</c:v>
                </c:pt>
                <c:pt idx="487">
                  <c:v>214.1942</c:v>
                </c:pt>
                <c:pt idx="488">
                  <c:v>211.8979000000005</c:v>
                </c:pt>
                <c:pt idx="489">
                  <c:v>210.70389999999998</c:v>
                </c:pt>
                <c:pt idx="490">
                  <c:v>211.43870000000001</c:v>
                </c:pt>
                <c:pt idx="491">
                  <c:v>217.40900000000002</c:v>
                </c:pt>
                <c:pt idx="492">
                  <c:v>216.03120000000001</c:v>
                </c:pt>
                <c:pt idx="493">
                  <c:v>212.81650000000002</c:v>
                </c:pt>
                <c:pt idx="494">
                  <c:v>214.46979999999999</c:v>
                </c:pt>
                <c:pt idx="495">
                  <c:v>220.34810000000004</c:v>
                </c:pt>
                <c:pt idx="496">
                  <c:v>223.28740000000047</c:v>
                </c:pt>
                <c:pt idx="497">
                  <c:v>226.6858</c:v>
                </c:pt>
                <c:pt idx="498">
                  <c:v>228.43100000000001</c:v>
                </c:pt>
                <c:pt idx="499">
                  <c:v>228.52280000000007</c:v>
                </c:pt>
                <c:pt idx="500">
                  <c:v>236.8811000000006</c:v>
                </c:pt>
                <c:pt idx="501">
                  <c:v>239.26929999999999</c:v>
                </c:pt>
                <c:pt idx="502">
                  <c:v>237.06479999999999</c:v>
                </c:pt>
                <c:pt idx="503">
                  <c:v>239.82030000000057</c:v>
                </c:pt>
                <c:pt idx="504">
                  <c:v>241.38180000000051</c:v>
                </c:pt>
                <c:pt idx="505">
                  <c:v>238.81</c:v>
                </c:pt>
                <c:pt idx="506">
                  <c:v>231.1864000000005</c:v>
                </c:pt>
                <c:pt idx="507">
                  <c:v>229.53319999999999</c:v>
                </c:pt>
                <c:pt idx="508">
                  <c:v>235.77889999999999</c:v>
                </c:pt>
                <c:pt idx="509">
                  <c:v>235.04409999999999</c:v>
                </c:pt>
                <c:pt idx="510">
                  <c:v>235.5034</c:v>
                </c:pt>
                <c:pt idx="511">
                  <c:v>222.27699999999999</c:v>
                </c:pt>
                <c:pt idx="512">
                  <c:v>221.26659999999998</c:v>
                </c:pt>
                <c:pt idx="513">
                  <c:v>222.18520000000001</c:v>
                </c:pt>
                <c:pt idx="514">
                  <c:v>217.59270000000001</c:v>
                </c:pt>
                <c:pt idx="515">
                  <c:v>222.55260000000001</c:v>
                </c:pt>
                <c:pt idx="516">
                  <c:v>224.29769999999999</c:v>
                </c:pt>
                <c:pt idx="517">
                  <c:v>227.6962</c:v>
                </c:pt>
                <c:pt idx="518">
                  <c:v>232.74789999999999</c:v>
                </c:pt>
                <c:pt idx="519">
                  <c:v>235.59520000000001</c:v>
                </c:pt>
                <c:pt idx="520">
                  <c:v>240.0959</c:v>
                </c:pt>
                <c:pt idx="521">
                  <c:v>237.79969999999992</c:v>
                </c:pt>
                <c:pt idx="522">
                  <c:v>236.8811000000006</c:v>
                </c:pt>
                <c:pt idx="523">
                  <c:v>244.68840000000054</c:v>
                </c:pt>
                <c:pt idx="524">
                  <c:v>247.71949999999995</c:v>
                </c:pt>
                <c:pt idx="525">
                  <c:v>243.49440000000001</c:v>
                </c:pt>
                <c:pt idx="526">
                  <c:v>242.75959999999998</c:v>
                </c:pt>
                <c:pt idx="527">
                  <c:v>245.6069</c:v>
                </c:pt>
                <c:pt idx="528">
                  <c:v>243.3107</c:v>
                </c:pt>
                <c:pt idx="529">
                  <c:v>242.75959999999998</c:v>
                </c:pt>
                <c:pt idx="530">
                  <c:v>237.34040000000007</c:v>
                </c:pt>
                <c:pt idx="531">
                  <c:v>231.46200000000007</c:v>
                </c:pt>
                <c:pt idx="532">
                  <c:v>235.59520000000001</c:v>
                </c:pt>
                <c:pt idx="533">
                  <c:v>233.29900000000001</c:v>
                </c:pt>
                <c:pt idx="534">
                  <c:v>229.9924000000006</c:v>
                </c:pt>
                <c:pt idx="535">
                  <c:v>231.0027</c:v>
                </c:pt>
                <c:pt idx="536">
                  <c:v>236.60559999999998</c:v>
                </c:pt>
                <c:pt idx="537">
                  <c:v>232.5642</c:v>
                </c:pt>
                <c:pt idx="538">
                  <c:v>236.7893</c:v>
                </c:pt>
                <c:pt idx="539">
                  <c:v>235.77889999999999</c:v>
                </c:pt>
                <c:pt idx="540">
                  <c:v>235.5034</c:v>
                </c:pt>
                <c:pt idx="541">
                  <c:v>237.24859999999998</c:v>
                </c:pt>
                <c:pt idx="542">
                  <c:v>243.3107</c:v>
                </c:pt>
                <c:pt idx="543">
                  <c:v>244.0455</c:v>
                </c:pt>
                <c:pt idx="544">
                  <c:v>242.20850000000002</c:v>
                </c:pt>
                <c:pt idx="545">
                  <c:v>246.43350000000001</c:v>
                </c:pt>
                <c:pt idx="546">
                  <c:v>245.33130000000051</c:v>
                </c:pt>
                <c:pt idx="547">
                  <c:v>240.27959999999945</c:v>
                </c:pt>
                <c:pt idx="548">
                  <c:v>232.5642</c:v>
                </c:pt>
                <c:pt idx="549">
                  <c:v>231.64569999999998</c:v>
                </c:pt>
                <c:pt idx="550">
                  <c:v>234.67669999999998</c:v>
                </c:pt>
                <c:pt idx="551">
                  <c:v>239.82030000000057</c:v>
                </c:pt>
                <c:pt idx="552">
                  <c:v>239.3611000000005</c:v>
                </c:pt>
                <c:pt idx="553">
                  <c:v>239.453</c:v>
                </c:pt>
                <c:pt idx="554">
                  <c:v>244.22919999999999</c:v>
                </c:pt>
                <c:pt idx="555">
                  <c:v>246.89280000000051</c:v>
                </c:pt>
                <c:pt idx="556">
                  <c:v>239.63659999999999</c:v>
                </c:pt>
                <c:pt idx="557">
                  <c:v>236.05450000000002</c:v>
                </c:pt>
                <c:pt idx="558">
                  <c:v>233.75830000000047</c:v>
                </c:pt>
                <c:pt idx="559">
                  <c:v>237.43230000000051</c:v>
                </c:pt>
                <c:pt idx="560">
                  <c:v>240.37140000000051</c:v>
                </c:pt>
                <c:pt idx="561">
                  <c:v>242.3003000000005</c:v>
                </c:pt>
                <c:pt idx="562">
                  <c:v>235.04409999999999</c:v>
                </c:pt>
                <c:pt idx="563">
                  <c:v>231.73750000000001</c:v>
                </c:pt>
                <c:pt idx="564">
                  <c:v>225.0325</c:v>
                </c:pt>
                <c:pt idx="565">
                  <c:v>242.75959999999998</c:v>
                </c:pt>
                <c:pt idx="566">
                  <c:v>241.38180000000051</c:v>
                </c:pt>
                <c:pt idx="567">
                  <c:v>241.74919999999995</c:v>
                </c:pt>
                <c:pt idx="568">
                  <c:v>234.86040000000051</c:v>
                </c:pt>
                <c:pt idx="569">
                  <c:v>234.5849</c:v>
                </c:pt>
                <c:pt idx="570">
                  <c:v>236.23820000000001</c:v>
                </c:pt>
                <c:pt idx="571">
                  <c:v>229.90050000000002</c:v>
                </c:pt>
                <c:pt idx="572">
                  <c:v>230.72720000000001</c:v>
                </c:pt>
                <c:pt idx="573">
                  <c:v>234.86040000000051</c:v>
                </c:pt>
                <c:pt idx="574">
                  <c:v>229.07389999999998</c:v>
                </c:pt>
                <c:pt idx="575">
                  <c:v>226.4102</c:v>
                </c:pt>
                <c:pt idx="576">
                  <c:v>226.13469999999998</c:v>
                </c:pt>
                <c:pt idx="577">
                  <c:v>224.3896</c:v>
                </c:pt>
                <c:pt idx="578">
                  <c:v>229.53319999999999</c:v>
                </c:pt>
                <c:pt idx="579">
                  <c:v>226.22650000000002</c:v>
                </c:pt>
                <c:pt idx="580">
                  <c:v>229.625</c:v>
                </c:pt>
                <c:pt idx="581">
                  <c:v>229.44130000000001</c:v>
                </c:pt>
                <c:pt idx="582">
                  <c:v>226.50210000000001</c:v>
                </c:pt>
                <c:pt idx="583">
                  <c:v>229.9924000000006</c:v>
                </c:pt>
                <c:pt idx="584">
                  <c:v>235.96260000000001</c:v>
                </c:pt>
                <c:pt idx="585">
                  <c:v>237.98340000000007</c:v>
                </c:pt>
                <c:pt idx="586">
                  <c:v>232.8398</c:v>
                </c:pt>
                <c:pt idx="587">
                  <c:v>223.01179999999999</c:v>
                </c:pt>
                <c:pt idx="588">
                  <c:v>223.47110000000001</c:v>
                </c:pt>
                <c:pt idx="589">
                  <c:v>221.8177</c:v>
                </c:pt>
                <c:pt idx="590">
                  <c:v>222.7363</c:v>
                </c:pt>
                <c:pt idx="591">
                  <c:v>223.74659999999992</c:v>
                </c:pt>
                <c:pt idx="592">
                  <c:v>217.2253</c:v>
                </c:pt>
                <c:pt idx="593">
                  <c:v>218.5112</c:v>
                </c:pt>
                <c:pt idx="594">
                  <c:v>217.7764</c:v>
                </c:pt>
                <c:pt idx="595">
                  <c:v>219.61339999999998</c:v>
                </c:pt>
                <c:pt idx="596">
                  <c:v>223.56290000000001</c:v>
                </c:pt>
                <c:pt idx="597">
                  <c:v>234.67669999999998</c:v>
                </c:pt>
                <c:pt idx="598">
                  <c:v>241.6573000000005</c:v>
                </c:pt>
                <c:pt idx="599">
                  <c:v>255.4348</c:v>
                </c:pt>
                <c:pt idx="600">
                  <c:v>258.64960000000161</c:v>
                </c:pt>
                <c:pt idx="601">
                  <c:v>251.85270000000051</c:v>
                </c:pt>
                <c:pt idx="602">
                  <c:v>244.50469999999999</c:v>
                </c:pt>
                <c:pt idx="603">
                  <c:v>243.58620000000047</c:v>
                </c:pt>
                <c:pt idx="604">
                  <c:v>249.83200000000051</c:v>
                </c:pt>
                <c:pt idx="605">
                  <c:v>241.28989999999999</c:v>
                </c:pt>
                <c:pt idx="606">
                  <c:v>240.18770000000001</c:v>
                </c:pt>
                <c:pt idx="607">
                  <c:v>236.51369999999972</c:v>
                </c:pt>
                <c:pt idx="608">
                  <c:v>224.94059999999999</c:v>
                </c:pt>
                <c:pt idx="609">
                  <c:v>230.6353</c:v>
                </c:pt>
                <c:pt idx="610">
                  <c:v>225.3080000000005</c:v>
                </c:pt>
                <c:pt idx="611">
                  <c:v>229.34950000000001</c:v>
                </c:pt>
                <c:pt idx="612">
                  <c:v>235.77889999999999</c:v>
                </c:pt>
                <c:pt idx="613">
                  <c:v>231.5538</c:v>
                </c:pt>
                <c:pt idx="614">
                  <c:v>231.64569999999998</c:v>
                </c:pt>
                <c:pt idx="615">
                  <c:v>226.31840000000051</c:v>
                </c:pt>
                <c:pt idx="616">
                  <c:v>226.31840000000051</c:v>
                </c:pt>
                <c:pt idx="617">
                  <c:v>229.07389999999998</c:v>
                </c:pt>
                <c:pt idx="618">
                  <c:v>223.93030000000007</c:v>
                </c:pt>
                <c:pt idx="619">
                  <c:v>231.5538</c:v>
                </c:pt>
                <c:pt idx="620">
                  <c:v>238.62630000000001</c:v>
                </c:pt>
                <c:pt idx="621">
                  <c:v>243.95359999999999</c:v>
                </c:pt>
                <c:pt idx="622">
                  <c:v>243.12700000000001</c:v>
                </c:pt>
                <c:pt idx="623">
                  <c:v>247.35210000000069</c:v>
                </c:pt>
                <c:pt idx="624">
                  <c:v>266.08940000000001</c:v>
                </c:pt>
                <c:pt idx="625">
                  <c:v>267.83460000000002</c:v>
                </c:pt>
                <c:pt idx="626">
                  <c:v>268.93679999999813</c:v>
                </c:pt>
                <c:pt idx="627">
                  <c:v>266.73239999999862</c:v>
                </c:pt>
                <c:pt idx="628">
                  <c:v>271.5086</c:v>
                </c:pt>
                <c:pt idx="629">
                  <c:v>277.20329999999899</c:v>
                </c:pt>
                <c:pt idx="630">
                  <c:v>287.398699999999</c:v>
                </c:pt>
                <c:pt idx="631">
                  <c:v>302.18649999999963</c:v>
                </c:pt>
                <c:pt idx="632">
                  <c:v>290.70529999999923</c:v>
                </c:pt>
                <c:pt idx="633">
                  <c:v>297.86950000000002</c:v>
                </c:pt>
                <c:pt idx="634">
                  <c:v>295.66520000000008</c:v>
                </c:pt>
                <c:pt idx="635">
                  <c:v>296.76740000000001</c:v>
                </c:pt>
                <c:pt idx="636">
                  <c:v>305.95240000000001</c:v>
                </c:pt>
                <c:pt idx="637">
                  <c:v>309.35079999999999</c:v>
                </c:pt>
                <c:pt idx="638">
                  <c:v>324.96529999999899</c:v>
                </c:pt>
                <c:pt idx="639">
                  <c:v>325.14900000000114</c:v>
                </c:pt>
                <c:pt idx="640">
                  <c:v>331.85410000000002</c:v>
                </c:pt>
                <c:pt idx="641">
                  <c:v>343.51900000000001</c:v>
                </c:pt>
                <c:pt idx="642">
                  <c:v>346.55</c:v>
                </c:pt>
                <c:pt idx="643">
                  <c:v>335.34440000000126</c:v>
                </c:pt>
                <c:pt idx="644">
                  <c:v>322.85280000000125</c:v>
                </c:pt>
                <c:pt idx="645">
                  <c:v>331.85410000000002</c:v>
                </c:pt>
                <c:pt idx="646">
                  <c:v>324.78160000000003</c:v>
                </c:pt>
                <c:pt idx="647">
                  <c:v>329.92519999999826</c:v>
                </c:pt>
                <c:pt idx="648">
                  <c:v>335.98729999999887</c:v>
                </c:pt>
                <c:pt idx="649">
                  <c:v>326.34300000000002</c:v>
                </c:pt>
                <c:pt idx="650">
                  <c:v>323.12829999999963</c:v>
                </c:pt>
                <c:pt idx="651">
                  <c:v>317.80099999999999</c:v>
                </c:pt>
                <c:pt idx="652">
                  <c:v>327.44529999999969</c:v>
                </c:pt>
                <c:pt idx="653">
                  <c:v>328.18009999999964</c:v>
                </c:pt>
                <c:pt idx="654">
                  <c:v>326.61860000000001</c:v>
                </c:pt>
                <c:pt idx="655">
                  <c:v>330.3845</c:v>
                </c:pt>
                <c:pt idx="656">
                  <c:v>335.43619999999771</c:v>
                </c:pt>
                <c:pt idx="657">
                  <c:v>325.24079999999969</c:v>
                </c:pt>
                <c:pt idx="658">
                  <c:v>314.77</c:v>
                </c:pt>
                <c:pt idx="659">
                  <c:v>308.52409999999969</c:v>
                </c:pt>
                <c:pt idx="660">
                  <c:v>311.09589999999969</c:v>
                </c:pt>
                <c:pt idx="661">
                  <c:v>316.60700000000008</c:v>
                </c:pt>
                <c:pt idx="662">
                  <c:v>321.29129999999844</c:v>
                </c:pt>
                <c:pt idx="663">
                  <c:v>323.12829999999963</c:v>
                </c:pt>
                <c:pt idx="664">
                  <c:v>330.84370000000001</c:v>
                </c:pt>
                <c:pt idx="665">
                  <c:v>329.3741</c:v>
                </c:pt>
                <c:pt idx="666">
                  <c:v>321.29129999999844</c:v>
                </c:pt>
                <c:pt idx="667">
                  <c:v>318.71949999999993</c:v>
                </c:pt>
                <c:pt idx="668">
                  <c:v>316.69880000000001</c:v>
                </c:pt>
                <c:pt idx="669">
                  <c:v>314.03519999999844</c:v>
                </c:pt>
                <c:pt idx="670">
                  <c:v>325.33269999999999</c:v>
                </c:pt>
                <c:pt idx="671">
                  <c:v>324.59789999999964</c:v>
                </c:pt>
                <c:pt idx="672">
                  <c:v>319.63799999999969</c:v>
                </c:pt>
                <c:pt idx="673">
                  <c:v>318.16840000000002</c:v>
                </c:pt>
                <c:pt idx="674">
                  <c:v>310.7284999999988</c:v>
                </c:pt>
                <c:pt idx="675">
                  <c:v>320.37279999999993</c:v>
                </c:pt>
                <c:pt idx="676">
                  <c:v>325.05720000000002</c:v>
                </c:pt>
                <c:pt idx="677">
                  <c:v>318.9950999999985</c:v>
                </c:pt>
                <c:pt idx="678">
                  <c:v>315.964</c:v>
                </c:pt>
                <c:pt idx="679">
                  <c:v>318.53579999999874</c:v>
                </c:pt>
                <c:pt idx="680">
                  <c:v>322.94459999999964</c:v>
                </c:pt>
                <c:pt idx="681">
                  <c:v>329.74149999999969</c:v>
                </c:pt>
                <c:pt idx="682">
                  <c:v>322.5772</c:v>
                </c:pt>
                <c:pt idx="683">
                  <c:v>317.24990000000008</c:v>
                </c:pt>
                <c:pt idx="684">
                  <c:v>323.86309999999969</c:v>
                </c:pt>
                <c:pt idx="685">
                  <c:v>323.12829999999963</c:v>
                </c:pt>
                <c:pt idx="686">
                  <c:v>329.64970000000102</c:v>
                </c:pt>
                <c:pt idx="687">
                  <c:v>327.7208</c:v>
                </c:pt>
                <c:pt idx="688">
                  <c:v>325.700099999999</c:v>
                </c:pt>
                <c:pt idx="689">
                  <c:v>319.36250000000001</c:v>
                </c:pt>
                <c:pt idx="690">
                  <c:v>314.3107</c:v>
                </c:pt>
                <c:pt idx="691">
                  <c:v>331.578499999999</c:v>
                </c:pt>
                <c:pt idx="692">
                  <c:v>324.8734</c:v>
                </c:pt>
                <c:pt idx="693">
                  <c:v>320.1891</c:v>
                </c:pt>
                <c:pt idx="694">
                  <c:v>320.74020000000002</c:v>
                </c:pt>
                <c:pt idx="695">
                  <c:v>319.36250000000001</c:v>
                </c:pt>
                <c:pt idx="696">
                  <c:v>315.0455</c:v>
                </c:pt>
                <c:pt idx="697">
                  <c:v>316.33139999999844</c:v>
                </c:pt>
                <c:pt idx="698">
                  <c:v>317.52549999999923</c:v>
                </c:pt>
                <c:pt idx="699">
                  <c:v>319.54609999999963</c:v>
                </c:pt>
                <c:pt idx="700">
                  <c:v>325.51639999999844</c:v>
                </c:pt>
                <c:pt idx="701">
                  <c:v>314.77</c:v>
                </c:pt>
                <c:pt idx="702">
                  <c:v>311.64710000000002</c:v>
                </c:pt>
                <c:pt idx="703">
                  <c:v>311.46329999999887</c:v>
                </c:pt>
                <c:pt idx="704">
                  <c:v>314.58619999999826</c:v>
                </c:pt>
                <c:pt idx="705">
                  <c:v>319.08689999999899</c:v>
                </c:pt>
                <c:pt idx="706">
                  <c:v>320.55650000000003</c:v>
                </c:pt>
                <c:pt idx="707">
                  <c:v>322.66899999999993</c:v>
                </c:pt>
                <c:pt idx="708">
                  <c:v>319.17869999999999</c:v>
                </c:pt>
                <c:pt idx="709">
                  <c:v>324.78160000000003</c:v>
                </c:pt>
                <c:pt idx="710">
                  <c:v>320.64830000000001</c:v>
                </c:pt>
                <c:pt idx="711">
                  <c:v>317.3417</c:v>
                </c:pt>
                <c:pt idx="712">
                  <c:v>315.22919999999868</c:v>
                </c:pt>
                <c:pt idx="713">
                  <c:v>314.77</c:v>
                </c:pt>
                <c:pt idx="714">
                  <c:v>317.6173</c:v>
                </c:pt>
                <c:pt idx="715">
                  <c:v>319.08689999999899</c:v>
                </c:pt>
                <c:pt idx="716">
                  <c:v>317.6173</c:v>
                </c:pt>
                <c:pt idx="717">
                  <c:v>318.16840000000002</c:v>
                </c:pt>
                <c:pt idx="718">
                  <c:v>322.20979999999969</c:v>
                </c:pt>
                <c:pt idx="719">
                  <c:v>328.4556</c:v>
                </c:pt>
                <c:pt idx="720">
                  <c:v>331.578499999999</c:v>
                </c:pt>
                <c:pt idx="721">
                  <c:v>325.700099999999</c:v>
                </c:pt>
                <c:pt idx="722">
                  <c:v>315.13740000000001</c:v>
                </c:pt>
                <c:pt idx="723">
                  <c:v>312.65740000000102</c:v>
                </c:pt>
                <c:pt idx="724">
                  <c:v>311.83069999999969</c:v>
                </c:pt>
                <c:pt idx="725">
                  <c:v>310.636699999999</c:v>
                </c:pt>
                <c:pt idx="726">
                  <c:v>307.88119999999844</c:v>
                </c:pt>
                <c:pt idx="727">
                  <c:v>309.25889999999993</c:v>
                </c:pt>
                <c:pt idx="728">
                  <c:v>310.45299999999969</c:v>
                </c:pt>
                <c:pt idx="729">
                  <c:v>310.54489999999998</c:v>
                </c:pt>
                <c:pt idx="730">
                  <c:v>311.46329999999887</c:v>
                </c:pt>
                <c:pt idx="731">
                  <c:v>311.92259999999868</c:v>
                </c:pt>
                <c:pt idx="732">
                  <c:v>320.74020000000002</c:v>
                </c:pt>
                <c:pt idx="733">
                  <c:v>321.84240000000108</c:v>
                </c:pt>
                <c:pt idx="734">
                  <c:v>319.36250000000001</c:v>
                </c:pt>
                <c:pt idx="735">
                  <c:v>310.36109999999923</c:v>
                </c:pt>
                <c:pt idx="736">
                  <c:v>309.35079999999999</c:v>
                </c:pt>
                <c:pt idx="737">
                  <c:v>308.06490000000002</c:v>
                </c:pt>
                <c:pt idx="738">
                  <c:v>309.4427</c:v>
                </c:pt>
                <c:pt idx="739">
                  <c:v>310.54489999999998</c:v>
                </c:pt>
                <c:pt idx="740">
                  <c:v>310.17750000000001</c:v>
                </c:pt>
                <c:pt idx="741">
                  <c:v>305.95240000000001</c:v>
                </c:pt>
                <c:pt idx="742">
                  <c:v>296.0326</c:v>
                </c:pt>
                <c:pt idx="743">
                  <c:v>291.99109999999826</c:v>
                </c:pt>
                <c:pt idx="744">
                  <c:v>291.34820000000002</c:v>
                </c:pt>
                <c:pt idx="745">
                  <c:v>294.28739999999868</c:v>
                </c:pt>
                <c:pt idx="746">
                  <c:v>296.85919999999999</c:v>
                </c:pt>
                <c:pt idx="747">
                  <c:v>298.05329999999969</c:v>
                </c:pt>
                <c:pt idx="748">
                  <c:v>296.0326</c:v>
                </c:pt>
                <c:pt idx="749">
                  <c:v>290.42970000000003</c:v>
                </c:pt>
                <c:pt idx="750">
                  <c:v>290.98079999999868</c:v>
                </c:pt>
                <c:pt idx="751">
                  <c:v>291.62369999999999</c:v>
                </c:pt>
                <c:pt idx="752">
                  <c:v>284.55130000000003</c:v>
                </c:pt>
                <c:pt idx="753">
                  <c:v>283.72460000000001</c:v>
                </c:pt>
                <c:pt idx="754">
                  <c:v>286.11279999999999</c:v>
                </c:pt>
                <c:pt idx="755">
                  <c:v>285.8372</c:v>
                </c:pt>
                <c:pt idx="756">
                  <c:v>277.47889999999899</c:v>
                </c:pt>
                <c:pt idx="757">
                  <c:v>277.57069999999999</c:v>
                </c:pt>
                <c:pt idx="758">
                  <c:v>274.53960000000001</c:v>
                </c:pt>
                <c:pt idx="759">
                  <c:v>276.00920000000002</c:v>
                </c:pt>
                <c:pt idx="760">
                  <c:v>275.73369999999886</c:v>
                </c:pt>
                <c:pt idx="761">
                  <c:v>273.89669999999899</c:v>
                </c:pt>
                <c:pt idx="762">
                  <c:v>273.52929999999969</c:v>
                </c:pt>
                <c:pt idx="763">
                  <c:v>277.29509999999868</c:v>
                </c:pt>
                <c:pt idx="764">
                  <c:v>281.79579999999868</c:v>
                </c:pt>
                <c:pt idx="765">
                  <c:v>287.58229999999969</c:v>
                </c:pt>
                <c:pt idx="766">
                  <c:v>288.40899999999868</c:v>
                </c:pt>
                <c:pt idx="767">
                  <c:v>287.03129999999868</c:v>
                </c:pt>
                <c:pt idx="768">
                  <c:v>290.70529999999923</c:v>
                </c:pt>
                <c:pt idx="769">
                  <c:v>286.29639999999813</c:v>
                </c:pt>
                <c:pt idx="770">
                  <c:v>284.64319999999969</c:v>
                </c:pt>
                <c:pt idx="771">
                  <c:v>282.34690000000001</c:v>
                </c:pt>
                <c:pt idx="772">
                  <c:v>285.28609999999844</c:v>
                </c:pt>
                <c:pt idx="773">
                  <c:v>286.29639999999813</c:v>
                </c:pt>
                <c:pt idx="774">
                  <c:v>285.46980000000002</c:v>
                </c:pt>
                <c:pt idx="775">
                  <c:v>289.14380000000108</c:v>
                </c:pt>
                <c:pt idx="776">
                  <c:v>286.38829999999899</c:v>
                </c:pt>
                <c:pt idx="777">
                  <c:v>281.06099999999969</c:v>
                </c:pt>
                <c:pt idx="778">
                  <c:v>280.32619999999844</c:v>
                </c:pt>
                <c:pt idx="779">
                  <c:v>278.30549999999999</c:v>
                </c:pt>
                <c:pt idx="780">
                  <c:v>277.29509999999868</c:v>
                </c:pt>
                <c:pt idx="781">
                  <c:v>279.82229999999993</c:v>
                </c:pt>
                <c:pt idx="782">
                  <c:v>279.133299999999</c:v>
                </c:pt>
                <c:pt idx="783">
                  <c:v>276.47579999999869</c:v>
                </c:pt>
                <c:pt idx="784">
                  <c:v>274.11360000000002</c:v>
                </c:pt>
                <c:pt idx="785">
                  <c:v>273.8184</c:v>
                </c:pt>
                <c:pt idx="786">
                  <c:v>273.52309999999886</c:v>
                </c:pt>
                <c:pt idx="787">
                  <c:v>276.18049999999999</c:v>
                </c:pt>
              </c:numCache>
            </c:numRef>
          </c:val>
          <c:smooth val="0"/>
        </c:ser>
        <c:ser>
          <c:idx val="1"/>
          <c:order val="1"/>
          <c:tx>
            <c:strRef>
              <c:f>Sheet1!$C$1</c:f>
              <c:strCache>
                <c:ptCount val="1"/>
                <c:pt idx="0">
                  <c:v>Maize (CBOT)</c:v>
                </c:pt>
              </c:strCache>
            </c:strRef>
          </c:tx>
          <c:spPr>
            <a:ln>
              <a:solidFill>
                <a:srgbClr val="002060"/>
              </a:solidFill>
            </a:ln>
          </c:spPr>
          <c:marker>
            <c:symbol val="none"/>
          </c:marker>
          <c:cat>
            <c:numRef>
              <c:f>Sheet1!$A$2:$A$789</c:f>
              <c:numCache>
                <c:formatCode>dd/mm/yyyy</c:formatCode>
                <c:ptCount val="788"/>
                <c:pt idx="0">
                  <c:v>40182</c:v>
                </c:pt>
                <c:pt idx="1">
                  <c:v>40183</c:v>
                </c:pt>
                <c:pt idx="2">
                  <c:v>40184</c:v>
                </c:pt>
                <c:pt idx="3">
                  <c:v>40185</c:v>
                </c:pt>
                <c:pt idx="4">
                  <c:v>40186</c:v>
                </c:pt>
                <c:pt idx="5">
                  <c:v>40189</c:v>
                </c:pt>
                <c:pt idx="6">
                  <c:v>40190</c:v>
                </c:pt>
                <c:pt idx="7">
                  <c:v>40191</c:v>
                </c:pt>
                <c:pt idx="8">
                  <c:v>40192</c:v>
                </c:pt>
                <c:pt idx="9">
                  <c:v>40193</c:v>
                </c:pt>
                <c:pt idx="10">
                  <c:v>40197</c:v>
                </c:pt>
                <c:pt idx="11">
                  <c:v>40198</c:v>
                </c:pt>
                <c:pt idx="12">
                  <c:v>40199</c:v>
                </c:pt>
                <c:pt idx="13">
                  <c:v>40200</c:v>
                </c:pt>
                <c:pt idx="14">
                  <c:v>40203</c:v>
                </c:pt>
                <c:pt idx="15">
                  <c:v>40204</c:v>
                </c:pt>
                <c:pt idx="16">
                  <c:v>40205</c:v>
                </c:pt>
                <c:pt idx="17">
                  <c:v>40206</c:v>
                </c:pt>
                <c:pt idx="18">
                  <c:v>40207</c:v>
                </c:pt>
                <c:pt idx="19">
                  <c:v>40210</c:v>
                </c:pt>
                <c:pt idx="20">
                  <c:v>40211</c:v>
                </c:pt>
                <c:pt idx="21">
                  <c:v>40212</c:v>
                </c:pt>
                <c:pt idx="22">
                  <c:v>40213</c:v>
                </c:pt>
                <c:pt idx="23">
                  <c:v>40214</c:v>
                </c:pt>
                <c:pt idx="24">
                  <c:v>40217</c:v>
                </c:pt>
                <c:pt idx="25">
                  <c:v>40218</c:v>
                </c:pt>
                <c:pt idx="26">
                  <c:v>40219</c:v>
                </c:pt>
                <c:pt idx="27">
                  <c:v>40220</c:v>
                </c:pt>
                <c:pt idx="28">
                  <c:v>40221</c:v>
                </c:pt>
                <c:pt idx="29">
                  <c:v>40225</c:v>
                </c:pt>
                <c:pt idx="30">
                  <c:v>40226</c:v>
                </c:pt>
                <c:pt idx="31">
                  <c:v>40227</c:v>
                </c:pt>
                <c:pt idx="32">
                  <c:v>40228</c:v>
                </c:pt>
                <c:pt idx="33">
                  <c:v>40231</c:v>
                </c:pt>
                <c:pt idx="34">
                  <c:v>40232</c:v>
                </c:pt>
                <c:pt idx="35">
                  <c:v>40233</c:v>
                </c:pt>
                <c:pt idx="36">
                  <c:v>40234</c:v>
                </c:pt>
                <c:pt idx="37">
                  <c:v>40235</c:v>
                </c:pt>
                <c:pt idx="38">
                  <c:v>40238</c:v>
                </c:pt>
                <c:pt idx="39">
                  <c:v>40239</c:v>
                </c:pt>
                <c:pt idx="40">
                  <c:v>40240</c:v>
                </c:pt>
                <c:pt idx="41">
                  <c:v>40241</c:v>
                </c:pt>
                <c:pt idx="42">
                  <c:v>40242</c:v>
                </c:pt>
                <c:pt idx="43">
                  <c:v>40245</c:v>
                </c:pt>
                <c:pt idx="44">
                  <c:v>40246</c:v>
                </c:pt>
                <c:pt idx="45">
                  <c:v>40247</c:v>
                </c:pt>
                <c:pt idx="46">
                  <c:v>40248</c:v>
                </c:pt>
                <c:pt idx="47">
                  <c:v>40249</c:v>
                </c:pt>
                <c:pt idx="48">
                  <c:v>40252</c:v>
                </c:pt>
                <c:pt idx="49">
                  <c:v>40253</c:v>
                </c:pt>
                <c:pt idx="50">
                  <c:v>40254</c:v>
                </c:pt>
                <c:pt idx="51">
                  <c:v>40255</c:v>
                </c:pt>
                <c:pt idx="52">
                  <c:v>40256</c:v>
                </c:pt>
                <c:pt idx="53">
                  <c:v>40259</c:v>
                </c:pt>
                <c:pt idx="54">
                  <c:v>40260</c:v>
                </c:pt>
                <c:pt idx="55">
                  <c:v>40261</c:v>
                </c:pt>
                <c:pt idx="56">
                  <c:v>40262</c:v>
                </c:pt>
                <c:pt idx="57">
                  <c:v>40263</c:v>
                </c:pt>
                <c:pt idx="58">
                  <c:v>40266</c:v>
                </c:pt>
                <c:pt idx="59">
                  <c:v>40267</c:v>
                </c:pt>
                <c:pt idx="60">
                  <c:v>40268</c:v>
                </c:pt>
                <c:pt idx="61">
                  <c:v>40269</c:v>
                </c:pt>
                <c:pt idx="62">
                  <c:v>40273</c:v>
                </c:pt>
                <c:pt idx="63">
                  <c:v>40274</c:v>
                </c:pt>
                <c:pt idx="64">
                  <c:v>40275</c:v>
                </c:pt>
                <c:pt idx="65">
                  <c:v>40276</c:v>
                </c:pt>
                <c:pt idx="66">
                  <c:v>40277</c:v>
                </c:pt>
                <c:pt idx="67">
                  <c:v>40280</c:v>
                </c:pt>
                <c:pt idx="68">
                  <c:v>40281</c:v>
                </c:pt>
                <c:pt idx="69">
                  <c:v>40282</c:v>
                </c:pt>
                <c:pt idx="70">
                  <c:v>40283</c:v>
                </c:pt>
                <c:pt idx="71">
                  <c:v>40284</c:v>
                </c:pt>
                <c:pt idx="72">
                  <c:v>40287</c:v>
                </c:pt>
                <c:pt idx="73">
                  <c:v>40288</c:v>
                </c:pt>
                <c:pt idx="74">
                  <c:v>40289</c:v>
                </c:pt>
                <c:pt idx="75">
                  <c:v>40290</c:v>
                </c:pt>
                <c:pt idx="76">
                  <c:v>40291</c:v>
                </c:pt>
                <c:pt idx="77">
                  <c:v>40294</c:v>
                </c:pt>
                <c:pt idx="78">
                  <c:v>40295</c:v>
                </c:pt>
                <c:pt idx="79">
                  <c:v>40296</c:v>
                </c:pt>
                <c:pt idx="80">
                  <c:v>40297</c:v>
                </c:pt>
                <c:pt idx="81">
                  <c:v>40298</c:v>
                </c:pt>
                <c:pt idx="82">
                  <c:v>40301</c:v>
                </c:pt>
                <c:pt idx="83">
                  <c:v>40302</c:v>
                </c:pt>
                <c:pt idx="84">
                  <c:v>40303</c:v>
                </c:pt>
                <c:pt idx="85">
                  <c:v>40304</c:v>
                </c:pt>
                <c:pt idx="86">
                  <c:v>40305</c:v>
                </c:pt>
                <c:pt idx="87">
                  <c:v>40308</c:v>
                </c:pt>
                <c:pt idx="88">
                  <c:v>40309</c:v>
                </c:pt>
                <c:pt idx="89">
                  <c:v>40310</c:v>
                </c:pt>
                <c:pt idx="90">
                  <c:v>40311</c:v>
                </c:pt>
                <c:pt idx="91">
                  <c:v>40312</c:v>
                </c:pt>
                <c:pt idx="92">
                  <c:v>40315</c:v>
                </c:pt>
                <c:pt idx="93">
                  <c:v>40316</c:v>
                </c:pt>
                <c:pt idx="94">
                  <c:v>40317</c:v>
                </c:pt>
                <c:pt idx="95">
                  <c:v>40318</c:v>
                </c:pt>
                <c:pt idx="96">
                  <c:v>40319</c:v>
                </c:pt>
                <c:pt idx="97">
                  <c:v>40322</c:v>
                </c:pt>
                <c:pt idx="98">
                  <c:v>40323</c:v>
                </c:pt>
                <c:pt idx="99">
                  <c:v>40324</c:v>
                </c:pt>
                <c:pt idx="100">
                  <c:v>40325</c:v>
                </c:pt>
                <c:pt idx="101">
                  <c:v>40326</c:v>
                </c:pt>
                <c:pt idx="102">
                  <c:v>40330</c:v>
                </c:pt>
                <c:pt idx="103">
                  <c:v>40331</c:v>
                </c:pt>
                <c:pt idx="104">
                  <c:v>40332</c:v>
                </c:pt>
                <c:pt idx="105">
                  <c:v>40333</c:v>
                </c:pt>
                <c:pt idx="106">
                  <c:v>40336</c:v>
                </c:pt>
                <c:pt idx="107">
                  <c:v>40337</c:v>
                </c:pt>
                <c:pt idx="108">
                  <c:v>40338</c:v>
                </c:pt>
                <c:pt idx="109">
                  <c:v>40339</c:v>
                </c:pt>
                <c:pt idx="110">
                  <c:v>40340</c:v>
                </c:pt>
                <c:pt idx="111">
                  <c:v>40343</c:v>
                </c:pt>
                <c:pt idx="112">
                  <c:v>40344</c:v>
                </c:pt>
                <c:pt idx="113">
                  <c:v>40345</c:v>
                </c:pt>
                <c:pt idx="114">
                  <c:v>40346</c:v>
                </c:pt>
                <c:pt idx="115">
                  <c:v>40347</c:v>
                </c:pt>
                <c:pt idx="116">
                  <c:v>40350</c:v>
                </c:pt>
                <c:pt idx="117">
                  <c:v>40351</c:v>
                </c:pt>
                <c:pt idx="118">
                  <c:v>40352</c:v>
                </c:pt>
                <c:pt idx="119">
                  <c:v>40353</c:v>
                </c:pt>
                <c:pt idx="120">
                  <c:v>40354</c:v>
                </c:pt>
                <c:pt idx="121">
                  <c:v>40357</c:v>
                </c:pt>
                <c:pt idx="122">
                  <c:v>40358</c:v>
                </c:pt>
                <c:pt idx="123">
                  <c:v>40359</c:v>
                </c:pt>
                <c:pt idx="124">
                  <c:v>40360</c:v>
                </c:pt>
                <c:pt idx="125">
                  <c:v>40361</c:v>
                </c:pt>
                <c:pt idx="126">
                  <c:v>40365</c:v>
                </c:pt>
                <c:pt idx="127">
                  <c:v>40366</c:v>
                </c:pt>
                <c:pt idx="128">
                  <c:v>40367</c:v>
                </c:pt>
                <c:pt idx="129">
                  <c:v>40368</c:v>
                </c:pt>
                <c:pt idx="130">
                  <c:v>40371</c:v>
                </c:pt>
                <c:pt idx="131">
                  <c:v>40372</c:v>
                </c:pt>
                <c:pt idx="132">
                  <c:v>40373</c:v>
                </c:pt>
                <c:pt idx="133">
                  <c:v>40374</c:v>
                </c:pt>
                <c:pt idx="134">
                  <c:v>40375</c:v>
                </c:pt>
                <c:pt idx="135">
                  <c:v>40378</c:v>
                </c:pt>
                <c:pt idx="136">
                  <c:v>40379</c:v>
                </c:pt>
                <c:pt idx="137">
                  <c:v>40380</c:v>
                </c:pt>
                <c:pt idx="138">
                  <c:v>40381</c:v>
                </c:pt>
                <c:pt idx="139">
                  <c:v>40382</c:v>
                </c:pt>
                <c:pt idx="140">
                  <c:v>40385</c:v>
                </c:pt>
                <c:pt idx="141">
                  <c:v>40386</c:v>
                </c:pt>
                <c:pt idx="142">
                  <c:v>40387</c:v>
                </c:pt>
                <c:pt idx="143">
                  <c:v>40388</c:v>
                </c:pt>
                <c:pt idx="144">
                  <c:v>40389</c:v>
                </c:pt>
                <c:pt idx="145">
                  <c:v>40392</c:v>
                </c:pt>
                <c:pt idx="146">
                  <c:v>40393</c:v>
                </c:pt>
                <c:pt idx="147">
                  <c:v>40394</c:v>
                </c:pt>
                <c:pt idx="148">
                  <c:v>40395</c:v>
                </c:pt>
                <c:pt idx="149">
                  <c:v>40396</c:v>
                </c:pt>
                <c:pt idx="150">
                  <c:v>40399</c:v>
                </c:pt>
                <c:pt idx="151">
                  <c:v>40400</c:v>
                </c:pt>
                <c:pt idx="152">
                  <c:v>40401</c:v>
                </c:pt>
                <c:pt idx="153">
                  <c:v>40402</c:v>
                </c:pt>
                <c:pt idx="154">
                  <c:v>40403</c:v>
                </c:pt>
                <c:pt idx="155">
                  <c:v>40406</c:v>
                </c:pt>
                <c:pt idx="156">
                  <c:v>40407</c:v>
                </c:pt>
                <c:pt idx="157">
                  <c:v>40408</c:v>
                </c:pt>
                <c:pt idx="158">
                  <c:v>40409</c:v>
                </c:pt>
                <c:pt idx="159">
                  <c:v>40410</c:v>
                </c:pt>
                <c:pt idx="160">
                  <c:v>40413</c:v>
                </c:pt>
                <c:pt idx="161">
                  <c:v>40414</c:v>
                </c:pt>
                <c:pt idx="162">
                  <c:v>40415</c:v>
                </c:pt>
                <c:pt idx="163">
                  <c:v>40416</c:v>
                </c:pt>
                <c:pt idx="164">
                  <c:v>40417</c:v>
                </c:pt>
                <c:pt idx="165">
                  <c:v>40420</c:v>
                </c:pt>
                <c:pt idx="166">
                  <c:v>40421</c:v>
                </c:pt>
                <c:pt idx="167">
                  <c:v>40422</c:v>
                </c:pt>
                <c:pt idx="168">
                  <c:v>40423</c:v>
                </c:pt>
                <c:pt idx="169">
                  <c:v>40424</c:v>
                </c:pt>
                <c:pt idx="170">
                  <c:v>40428</c:v>
                </c:pt>
                <c:pt idx="171">
                  <c:v>40429</c:v>
                </c:pt>
                <c:pt idx="172">
                  <c:v>40430</c:v>
                </c:pt>
                <c:pt idx="173">
                  <c:v>40431</c:v>
                </c:pt>
                <c:pt idx="174">
                  <c:v>40434</c:v>
                </c:pt>
                <c:pt idx="175">
                  <c:v>40435</c:v>
                </c:pt>
                <c:pt idx="176">
                  <c:v>40436</c:v>
                </c:pt>
                <c:pt idx="177">
                  <c:v>40437</c:v>
                </c:pt>
                <c:pt idx="178">
                  <c:v>40438</c:v>
                </c:pt>
                <c:pt idx="179">
                  <c:v>40441</c:v>
                </c:pt>
                <c:pt idx="180">
                  <c:v>40442</c:v>
                </c:pt>
                <c:pt idx="181">
                  <c:v>40443</c:v>
                </c:pt>
                <c:pt idx="182">
                  <c:v>40444</c:v>
                </c:pt>
                <c:pt idx="183">
                  <c:v>40445</c:v>
                </c:pt>
                <c:pt idx="184">
                  <c:v>40448</c:v>
                </c:pt>
                <c:pt idx="185">
                  <c:v>40449</c:v>
                </c:pt>
                <c:pt idx="186">
                  <c:v>40450</c:v>
                </c:pt>
                <c:pt idx="187">
                  <c:v>40451</c:v>
                </c:pt>
                <c:pt idx="188">
                  <c:v>40452</c:v>
                </c:pt>
                <c:pt idx="189">
                  <c:v>40455</c:v>
                </c:pt>
                <c:pt idx="190">
                  <c:v>40456</c:v>
                </c:pt>
                <c:pt idx="191">
                  <c:v>40457</c:v>
                </c:pt>
                <c:pt idx="192">
                  <c:v>40458</c:v>
                </c:pt>
                <c:pt idx="193">
                  <c:v>40459</c:v>
                </c:pt>
                <c:pt idx="194">
                  <c:v>40462</c:v>
                </c:pt>
                <c:pt idx="195">
                  <c:v>40463</c:v>
                </c:pt>
                <c:pt idx="196">
                  <c:v>40464</c:v>
                </c:pt>
                <c:pt idx="197">
                  <c:v>40465</c:v>
                </c:pt>
                <c:pt idx="198">
                  <c:v>40466</c:v>
                </c:pt>
                <c:pt idx="199">
                  <c:v>40469</c:v>
                </c:pt>
                <c:pt idx="200">
                  <c:v>40470</c:v>
                </c:pt>
                <c:pt idx="201">
                  <c:v>40471</c:v>
                </c:pt>
                <c:pt idx="202">
                  <c:v>40472</c:v>
                </c:pt>
                <c:pt idx="203">
                  <c:v>40473</c:v>
                </c:pt>
                <c:pt idx="204">
                  <c:v>40476</c:v>
                </c:pt>
                <c:pt idx="205">
                  <c:v>40477</c:v>
                </c:pt>
                <c:pt idx="206">
                  <c:v>40478</c:v>
                </c:pt>
                <c:pt idx="207">
                  <c:v>40479</c:v>
                </c:pt>
                <c:pt idx="208">
                  <c:v>40480</c:v>
                </c:pt>
                <c:pt idx="209">
                  <c:v>40483</c:v>
                </c:pt>
                <c:pt idx="210">
                  <c:v>40484</c:v>
                </c:pt>
                <c:pt idx="211">
                  <c:v>40485</c:v>
                </c:pt>
                <c:pt idx="212">
                  <c:v>40486</c:v>
                </c:pt>
                <c:pt idx="213">
                  <c:v>40487</c:v>
                </c:pt>
                <c:pt idx="214">
                  <c:v>40490</c:v>
                </c:pt>
                <c:pt idx="215">
                  <c:v>40491</c:v>
                </c:pt>
                <c:pt idx="216">
                  <c:v>40492</c:v>
                </c:pt>
                <c:pt idx="217">
                  <c:v>40493</c:v>
                </c:pt>
                <c:pt idx="218">
                  <c:v>40494</c:v>
                </c:pt>
                <c:pt idx="219">
                  <c:v>40497</c:v>
                </c:pt>
                <c:pt idx="220">
                  <c:v>40498</c:v>
                </c:pt>
                <c:pt idx="221">
                  <c:v>40499</c:v>
                </c:pt>
                <c:pt idx="222">
                  <c:v>40500</c:v>
                </c:pt>
                <c:pt idx="223">
                  <c:v>40501</c:v>
                </c:pt>
                <c:pt idx="224">
                  <c:v>40504</c:v>
                </c:pt>
                <c:pt idx="225">
                  <c:v>40505</c:v>
                </c:pt>
                <c:pt idx="226">
                  <c:v>40506</c:v>
                </c:pt>
                <c:pt idx="227">
                  <c:v>40508</c:v>
                </c:pt>
                <c:pt idx="228">
                  <c:v>40511</c:v>
                </c:pt>
                <c:pt idx="229">
                  <c:v>40512</c:v>
                </c:pt>
                <c:pt idx="230">
                  <c:v>40513</c:v>
                </c:pt>
                <c:pt idx="231">
                  <c:v>40514</c:v>
                </c:pt>
                <c:pt idx="232">
                  <c:v>40515</c:v>
                </c:pt>
                <c:pt idx="233">
                  <c:v>40518</c:v>
                </c:pt>
                <c:pt idx="234">
                  <c:v>40519</c:v>
                </c:pt>
                <c:pt idx="235">
                  <c:v>40520</c:v>
                </c:pt>
                <c:pt idx="236">
                  <c:v>40521</c:v>
                </c:pt>
                <c:pt idx="237">
                  <c:v>40522</c:v>
                </c:pt>
                <c:pt idx="238">
                  <c:v>40525</c:v>
                </c:pt>
                <c:pt idx="239">
                  <c:v>40526</c:v>
                </c:pt>
                <c:pt idx="240">
                  <c:v>40527</c:v>
                </c:pt>
                <c:pt idx="241">
                  <c:v>40528</c:v>
                </c:pt>
                <c:pt idx="242">
                  <c:v>40529</c:v>
                </c:pt>
                <c:pt idx="243">
                  <c:v>40532</c:v>
                </c:pt>
                <c:pt idx="244">
                  <c:v>40533</c:v>
                </c:pt>
                <c:pt idx="245">
                  <c:v>40534</c:v>
                </c:pt>
                <c:pt idx="246">
                  <c:v>40535</c:v>
                </c:pt>
                <c:pt idx="247">
                  <c:v>40539</c:v>
                </c:pt>
                <c:pt idx="248">
                  <c:v>40540</c:v>
                </c:pt>
                <c:pt idx="249">
                  <c:v>40541</c:v>
                </c:pt>
                <c:pt idx="250">
                  <c:v>40542</c:v>
                </c:pt>
                <c:pt idx="251">
                  <c:v>40543</c:v>
                </c:pt>
                <c:pt idx="252">
                  <c:v>40546</c:v>
                </c:pt>
                <c:pt idx="253">
                  <c:v>40547</c:v>
                </c:pt>
                <c:pt idx="254">
                  <c:v>40548</c:v>
                </c:pt>
                <c:pt idx="255">
                  <c:v>40549</c:v>
                </c:pt>
                <c:pt idx="256">
                  <c:v>40550</c:v>
                </c:pt>
                <c:pt idx="257">
                  <c:v>40553</c:v>
                </c:pt>
                <c:pt idx="258">
                  <c:v>40554</c:v>
                </c:pt>
                <c:pt idx="259">
                  <c:v>40555</c:v>
                </c:pt>
                <c:pt idx="260">
                  <c:v>40556</c:v>
                </c:pt>
                <c:pt idx="261">
                  <c:v>40557</c:v>
                </c:pt>
                <c:pt idx="262">
                  <c:v>40561</c:v>
                </c:pt>
                <c:pt idx="263">
                  <c:v>40562</c:v>
                </c:pt>
                <c:pt idx="264">
                  <c:v>40563</c:v>
                </c:pt>
                <c:pt idx="265">
                  <c:v>40564</c:v>
                </c:pt>
                <c:pt idx="266">
                  <c:v>40567</c:v>
                </c:pt>
                <c:pt idx="267">
                  <c:v>40568</c:v>
                </c:pt>
                <c:pt idx="268">
                  <c:v>40569</c:v>
                </c:pt>
                <c:pt idx="269">
                  <c:v>40570</c:v>
                </c:pt>
                <c:pt idx="270">
                  <c:v>40571</c:v>
                </c:pt>
                <c:pt idx="271">
                  <c:v>40574</c:v>
                </c:pt>
                <c:pt idx="272">
                  <c:v>40575</c:v>
                </c:pt>
                <c:pt idx="273">
                  <c:v>40576</c:v>
                </c:pt>
                <c:pt idx="274">
                  <c:v>40577</c:v>
                </c:pt>
                <c:pt idx="275">
                  <c:v>40578</c:v>
                </c:pt>
                <c:pt idx="276">
                  <c:v>40581</c:v>
                </c:pt>
                <c:pt idx="277">
                  <c:v>40582</c:v>
                </c:pt>
                <c:pt idx="278">
                  <c:v>40583</c:v>
                </c:pt>
                <c:pt idx="279">
                  <c:v>40584</c:v>
                </c:pt>
                <c:pt idx="280">
                  <c:v>40585</c:v>
                </c:pt>
                <c:pt idx="281">
                  <c:v>40588</c:v>
                </c:pt>
                <c:pt idx="282">
                  <c:v>40589</c:v>
                </c:pt>
                <c:pt idx="283">
                  <c:v>40590</c:v>
                </c:pt>
                <c:pt idx="284">
                  <c:v>40591</c:v>
                </c:pt>
                <c:pt idx="285">
                  <c:v>40592</c:v>
                </c:pt>
                <c:pt idx="286">
                  <c:v>40596</c:v>
                </c:pt>
                <c:pt idx="287">
                  <c:v>40597</c:v>
                </c:pt>
                <c:pt idx="288">
                  <c:v>40598</c:v>
                </c:pt>
                <c:pt idx="289">
                  <c:v>40599</c:v>
                </c:pt>
                <c:pt idx="290">
                  <c:v>40602</c:v>
                </c:pt>
                <c:pt idx="291">
                  <c:v>40603</c:v>
                </c:pt>
                <c:pt idx="292">
                  <c:v>40604</c:v>
                </c:pt>
                <c:pt idx="293">
                  <c:v>40605</c:v>
                </c:pt>
                <c:pt idx="294">
                  <c:v>40606</c:v>
                </c:pt>
                <c:pt idx="295">
                  <c:v>40609</c:v>
                </c:pt>
                <c:pt idx="296">
                  <c:v>40610</c:v>
                </c:pt>
                <c:pt idx="297">
                  <c:v>40611</c:v>
                </c:pt>
                <c:pt idx="298">
                  <c:v>40612</c:v>
                </c:pt>
                <c:pt idx="299">
                  <c:v>40613</c:v>
                </c:pt>
                <c:pt idx="300">
                  <c:v>40616</c:v>
                </c:pt>
                <c:pt idx="301">
                  <c:v>40617</c:v>
                </c:pt>
                <c:pt idx="302">
                  <c:v>40618</c:v>
                </c:pt>
                <c:pt idx="303">
                  <c:v>40619</c:v>
                </c:pt>
                <c:pt idx="304">
                  <c:v>40620</c:v>
                </c:pt>
                <c:pt idx="305">
                  <c:v>40623</c:v>
                </c:pt>
                <c:pt idx="306">
                  <c:v>40624</c:v>
                </c:pt>
                <c:pt idx="307">
                  <c:v>40625</c:v>
                </c:pt>
                <c:pt idx="308">
                  <c:v>40626</c:v>
                </c:pt>
                <c:pt idx="309">
                  <c:v>40627</c:v>
                </c:pt>
                <c:pt idx="310">
                  <c:v>40630</c:v>
                </c:pt>
                <c:pt idx="311">
                  <c:v>40631</c:v>
                </c:pt>
                <c:pt idx="312">
                  <c:v>40632</c:v>
                </c:pt>
                <c:pt idx="313">
                  <c:v>40633</c:v>
                </c:pt>
                <c:pt idx="314">
                  <c:v>40634</c:v>
                </c:pt>
                <c:pt idx="315">
                  <c:v>40637</c:v>
                </c:pt>
                <c:pt idx="316">
                  <c:v>40638</c:v>
                </c:pt>
                <c:pt idx="317">
                  <c:v>40639</c:v>
                </c:pt>
                <c:pt idx="318">
                  <c:v>40640</c:v>
                </c:pt>
                <c:pt idx="319">
                  <c:v>40641</c:v>
                </c:pt>
                <c:pt idx="320">
                  <c:v>40644</c:v>
                </c:pt>
                <c:pt idx="321">
                  <c:v>40645</c:v>
                </c:pt>
                <c:pt idx="322">
                  <c:v>40646</c:v>
                </c:pt>
                <c:pt idx="323">
                  <c:v>40647</c:v>
                </c:pt>
                <c:pt idx="324">
                  <c:v>40648</c:v>
                </c:pt>
                <c:pt idx="325">
                  <c:v>40651</c:v>
                </c:pt>
                <c:pt idx="326">
                  <c:v>40652</c:v>
                </c:pt>
                <c:pt idx="327">
                  <c:v>40653</c:v>
                </c:pt>
                <c:pt idx="328">
                  <c:v>40654</c:v>
                </c:pt>
                <c:pt idx="329">
                  <c:v>40658</c:v>
                </c:pt>
                <c:pt idx="330">
                  <c:v>40659</c:v>
                </c:pt>
                <c:pt idx="331">
                  <c:v>40660</c:v>
                </c:pt>
                <c:pt idx="332">
                  <c:v>40661</c:v>
                </c:pt>
                <c:pt idx="333">
                  <c:v>40662</c:v>
                </c:pt>
                <c:pt idx="334">
                  <c:v>40665</c:v>
                </c:pt>
                <c:pt idx="335">
                  <c:v>40666</c:v>
                </c:pt>
                <c:pt idx="336">
                  <c:v>40667</c:v>
                </c:pt>
                <c:pt idx="337">
                  <c:v>40668</c:v>
                </c:pt>
                <c:pt idx="338">
                  <c:v>40669</c:v>
                </c:pt>
                <c:pt idx="339">
                  <c:v>40672</c:v>
                </c:pt>
                <c:pt idx="340">
                  <c:v>40673</c:v>
                </c:pt>
                <c:pt idx="341">
                  <c:v>40674</c:v>
                </c:pt>
                <c:pt idx="342">
                  <c:v>40675</c:v>
                </c:pt>
                <c:pt idx="343">
                  <c:v>40676</c:v>
                </c:pt>
                <c:pt idx="344">
                  <c:v>40679</c:v>
                </c:pt>
                <c:pt idx="345">
                  <c:v>40680</c:v>
                </c:pt>
                <c:pt idx="346">
                  <c:v>40681</c:v>
                </c:pt>
                <c:pt idx="347">
                  <c:v>40682</c:v>
                </c:pt>
                <c:pt idx="348">
                  <c:v>40683</c:v>
                </c:pt>
                <c:pt idx="349">
                  <c:v>40686</c:v>
                </c:pt>
                <c:pt idx="350">
                  <c:v>40687</c:v>
                </c:pt>
                <c:pt idx="351">
                  <c:v>40688</c:v>
                </c:pt>
                <c:pt idx="352">
                  <c:v>40689</c:v>
                </c:pt>
                <c:pt idx="353">
                  <c:v>40690</c:v>
                </c:pt>
                <c:pt idx="354">
                  <c:v>40694</c:v>
                </c:pt>
                <c:pt idx="355">
                  <c:v>40695</c:v>
                </c:pt>
                <c:pt idx="356">
                  <c:v>40696</c:v>
                </c:pt>
                <c:pt idx="357">
                  <c:v>40697</c:v>
                </c:pt>
                <c:pt idx="358">
                  <c:v>40700</c:v>
                </c:pt>
                <c:pt idx="359">
                  <c:v>40701</c:v>
                </c:pt>
                <c:pt idx="360">
                  <c:v>40702</c:v>
                </c:pt>
                <c:pt idx="361">
                  <c:v>40703</c:v>
                </c:pt>
                <c:pt idx="362">
                  <c:v>40704</c:v>
                </c:pt>
                <c:pt idx="363">
                  <c:v>40707</c:v>
                </c:pt>
                <c:pt idx="364">
                  <c:v>40708</c:v>
                </c:pt>
                <c:pt idx="365">
                  <c:v>40709</c:v>
                </c:pt>
                <c:pt idx="366">
                  <c:v>40710</c:v>
                </c:pt>
                <c:pt idx="367">
                  <c:v>40711</c:v>
                </c:pt>
                <c:pt idx="368">
                  <c:v>40714</c:v>
                </c:pt>
                <c:pt idx="369">
                  <c:v>40715</c:v>
                </c:pt>
                <c:pt idx="370">
                  <c:v>40716</c:v>
                </c:pt>
                <c:pt idx="371">
                  <c:v>40717</c:v>
                </c:pt>
                <c:pt idx="372">
                  <c:v>40718</c:v>
                </c:pt>
                <c:pt idx="373">
                  <c:v>40721</c:v>
                </c:pt>
                <c:pt idx="374">
                  <c:v>40722</c:v>
                </c:pt>
                <c:pt idx="375">
                  <c:v>40723</c:v>
                </c:pt>
                <c:pt idx="376">
                  <c:v>40724</c:v>
                </c:pt>
                <c:pt idx="377">
                  <c:v>40725</c:v>
                </c:pt>
                <c:pt idx="378">
                  <c:v>40729</c:v>
                </c:pt>
                <c:pt idx="379">
                  <c:v>40730</c:v>
                </c:pt>
                <c:pt idx="380">
                  <c:v>40731</c:v>
                </c:pt>
                <c:pt idx="381">
                  <c:v>40732</c:v>
                </c:pt>
                <c:pt idx="382">
                  <c:v>40735</c:v>
                </c:pt>
                <c:pt idx="383">
                  <c:v>40736</c:v>
                </c:pt>
                <c:pt idx="384">
                  <c:v>40737</c:v>
                </c:pt>
                <c:pt idx="385">
                  <c:v>40738</c:v>
                </c:pt>
                <c:pt idx="386">
                  <c:v>40739</c:v>
                </c:pt>
                <c:pt idx="387">
                  <c:v>40742</c:v>
                </c:pt>
                <c:pt idx="388">
                  <c:v>40743</c:v>
                </c:pt>
                <c:pt idx="389">
                  <c:v>40744</c:v>
                </c:pt>
                <c:pt idx="390">
                  <c:v>40745</c:v>
                </c:pt>
                <c:pt idx="391">
                  <c:v>40746</c:v>
                </c:pt>
                <c:pt idx="392">
                  <c:v>40749</c:v>
                </c:pt>
                <c:pt idx="393">
                  <c:v>40750</c:v>
                </c:pt>
                <c:pt idx="394">
                  <c:v>40751</c:v>
                </c:pt>
                <c:pt idx="395">
                  <c:v>40752</c:v>
                </c:pt>
                <c:pt idx="396">
                  <c:v>40753</c:v>
                </c:pt>
                <c:pt idx="397">
                  <c:v>40756</c:v>
                </c:pt>
                <c:pt idx="398">
                  <c:v>40757</c:v>
                </c:pt>
                <c:pt idx="399">
                  <c:v>40758</c:v>
                </c:pt>
                <c:pt idx="400">
                  <c:v>40759</c:v>
                </c:pt>
                <c:pt idx="401">
                  <c:v>40760</c:v>
                </c:pt>
                <c:pt idx="402">
                  <c:v>40763</c:v>
                </c:pt>
                <c:pt idx="403">
                  <c:v>40764</c:v>
                </c:pt>
                <c:pt idx="404">
                  <c:v>40765</c:v>
                </c:pt>
                <c:pt idx="405">
                  <c:v>40766</c:v>
                </c:pt>
                <c:pt idx="406">
                  <c:v>40767</c:v>
                </c:pt>
                <c:pt idx="407">
                  <c:v>40770</c:v>
                </c:pt>
                <c:pt idx="408">
                  <c:v>40771</c:v>
                </c:pt>
                <c:pt idx="409">
                  <c:v>40772</c:v>
                </c:pt>
                <c:pt idx="410">
                  <c:v>40773</c:v>
                </c:pt>
                <c:pt idx="411">
                  <c:v>40774</c:v>
                </c:pt>
                <c:pt idx="412">
                  <c:v>40777</c:v>
                </c:pt>
                <c:pt idx="413">
                  <c:v>40778</c:v>
                </c:pt>
                <c:pt idx="414">
                  <c:v>40779</c:v>
                </c:pt>
                <c:pt idx="415">
                  <c:v>40780</c:v>
                </c:pt>
                <c:pt idx="416">
                  <c:v>40781</c:v>
                </c:pt>
                <c:pt idx="417">
                  <c:v>40784</c:v>
                </c:pt>
                <c:pt idx="418">
                  <c:v>40785</c:v>
                </c:pt>
                <c:pt idx="419">
                  <c:v>40786</c:v>
                </c:pt>
                <c:pt idx="420">
                  <c:v>40787</c:v>
                </c:pt>
                <c:pt idx="421">
                  <c:v>40788</c:v>
                </c:pt>
                <c:pt idx="422">
                  <c:v>40792</c:v>
                </c:pt>
                <c:pt idx="423">
                  <c:v>40793</c:v>
                </c:pt>
                <c:pt idx="424">
                  <c:v>40794</c:v>
                </c:pt>
                <c:pt idx="425">
                  <c:v>40795</c:v>
                </c:pt>
                <c:pt idx="426">
                  <c:v>40798</c:v>
                </c:pt>
                <c:pt idx="427">
                  <c:v>40799</c:v>
                </c:pt>
                <c:pt idx="428">
                  <c:v>40800</c:v>
                </c:pt>
                <c:pt idx="429">
                  <c:v>40801</c:v>
                </c:pt>
                <c:pt idx="430">
                  <c:v>40802</c:v>
                </c:pt>
                <c:pt idx="431">
                  <c:v>40805</c:v>
                </c:pt>
                <c:pt idx="432">
                  <c:v>40806</c:v>
                </c:pt>
                <c:pt idx="433">
                  <c:v>40807</c:v>
                </c:pt>
                <c:pt idx="434">
                  <c:v>40808</c:v>
                </c:pt>
                <c:pt idx="435">
                  <c:v>40809</c:v>
                </c:pt>
                <c:pt idx="436">
                  <c:v>40812</c:v>
                </c:pt>
                <c:pt idx="437">
                  <c:v>40813</c:v>
                </c:pt>
                <c:pt idx="438">
                  <c:v>40814</c:v>
                </c:pt>
                <c:pt idx="439">
                  <c:v>40815</c:v>
                </c:pt>
                <c:pt idx="440">
                  <c:v>40816</c:v>
                </c:pt>
                <c:pt idx="441">
                  <c:v>40819</c:v>
                </c:pt>
                <c:pt idx="442">
                  <c:v>40820</c:v>
                </c:pt>
                <c:pt idx="443">
                  <c:v>40821</c:v>
                </c:pt>
                <c:pt idx="444">
                  <c:v>40822</c:v>
                </c:pt>
                <c:pt idx="445">
                  <c:v>40823</c:v>
                </c:pt>
                <c:pt idx="446">
                  <c:v>40826</c:v>
                </c:pt>
                <c:pt idx="447">
                  <c:v>40827</c:v>
                </c:pt>
                <c:pt idx="448">
                  <c:v>40828</c:v>
                </c:pt>
                <c:pt idx="449">
                  <c:v>40829</c:v>
                </c:pt>
                <c:pt idx="450">
                  <c:v>40830</c:v>
                </c:pt>
                <c:pt idx="451">
                  <c:v>40833</c:v>
                </c:pt>
                <c:pt idx="452">
                  <c:v>40834</c:v>
                </c:pt>
                <c:pt idx="453">
                  <c:v>40835</c:v>
                </c:pt>
                <c:pt idx="454">
                  <c:v>40836</c:v>
                </c:pt>
                <c:pt idx="455">
                  <c:v>40837</c:v>
                </c:pt>
                <c:pt idx="456">
                  <c:v>40840</c:v>
                </c:pt>
                <c:pt idx="457">
                  <c:v>40841</c:v>
                </c:pt>
                <c:pt idx="458">
                  <c:v>40842</c:v>
                </c:pt>
                <c:pt idx="459">
                  <c:v>40843</c:v>
                </c:pt>
                <c:pt idx="460">
                  <c:v>40844</c:v>
                </c:pt>
                <c:pt idx="461">
                  <c:v>40847</c:v>
                </c:pt>
                <c:pt idx="462">
                  <c:v>40848</c:v>
                </c:pt>
                <c:pt idx="463">
                  <c:v>40849</c:v>
                </c:pt>
                <c:pt idx="464">
                  <c:v>40850</c:v>
                </c:pt>
                <c:pt idx="465">
                  <c:v>40851</c:v>
                </c:pt>
                <c:pt idx="466">
                  <c:v>40854</c:v>
                </c:pt>
                <c:pt idx="467">
                  <c:v>40855</c:v>
                </c:pt>
                <c:pt idx="468">
                  <c:v>40856</c:v>
                </c:pt>
                <c:pt idx="469">
                  <c:v>40857</c:v>
                </c:pt>
                <c:pt idx="470">
                  <c:v>40858</c:v>
                </c:pt>
                <c:pt idx="471">
                  <c:v>40861</c:v>
                </c:pt>
                <c:pt idx="472">
                  <c:v>40862</c:v>
                </c:pt>
                <c:pt idx="473">
                  <c:v>40863</c:v>
                </c:pt>
                <c:pt idx="474">
                  <c:v>40864</c:v>
                </c:pt>
                <c:pt idx="475">
                  <c:v>40865</c:v>
                </c:pt>
                <c:pt idx="476">
                  <c:v>40868</c:v>
                </c:pt>
                <c:pt idx="477">
                  <c:v>40869</c:v>
                </c:pt>
                <c:pt idx="478">
                  <c:v>40870</c:v>
                </c:pt>
                <c:pt idx="479">
                  <c:v>40872</c:v>
                </c:pt>
                <c:pt idx="480">
                  <c:v>40875</c:v>
                </c:pt>
                <c:pt idx="481">
                  <c:v>40876</c:v>
                </c:pt>
                <c:pt idx="482">
                  <c:v>40877</c:v>
                </c:pt>
                <c:pt idx="483">
                  <c:v>40878</c:v>
                </c:pt>
                <c:pt idx="484">
                  <c:v>40879</c:v>
                </c:pt>
                <c:pt idx="485">
                  <c:v>40882</c:v>
                </c:pt>
                <c:pt idx="486">
                  <c:v>40883</c:v>
                </c:pt>
                <c:pt idx="487">
                  <c:v>40884</c:v>
                </c:pt>
                <c:pt idx="488">
                  <c:v>40885</c:v>
                </c:pt>
                <c:pt idx="489">
                  <c:v>40886</c:v>
                </c:pt>
                <c:pt idx="490">
                  <c:v>40889</c:v>
                </c:pt>
                <c:pt idx="491">
                  <c:v>40890</c:v>
                </c:pt>
                <c:pt idx="492">
                  <c:v>40891</c:v>
                </c:pt>
                <c:pt idx="493">
                  <c:v>40892</c:v>
                </c:pt>
                <c:pt idx="494">
                  <c:v>40893</c:v>
                </c:pt>
                <c:pt idx="495">
                  <c:v>40896</c:v>
                </c:pt>
                <c:pt idx="496">
                  <c:v>40897</c:v>
                </c:pt>
                <c:pt idx="497">
                  <c:v>40898</c:v>
                </c:pt>
                <c:pt idx="498">
                  <c:v>40899</c:v>
                </c:pt>
                <c:pt idx="499">
                  <c:v>40900</c:v>
                </c:pt>
                <c:pt idx="500">
                  <c:v>40904</c:v>
                </c:pt>
                <c:pt idx="501">
                  <c:v>40905</c:v>
                </c:pt>
                <c:pt idx="502">
                  <c:v>40906</c:v>
                </c:pt>
                <c:pt idx="503">
                  <c:v>40907</c:v>
                </c:pt>
                <c:pt idx="504">
                  <c:v>40911</c:v>
                </c:pt>
                <c:pt idx="505">
                  <c:v>40912</c:v>
                </c:pt>
                <c:pt idx="506">
                  <c:v>40913</c:v>
                </c:pt>
                <c:pt idx="507">
                  <c:v>40914</c:v>
                </c:pt>
                <c:pt idx="508">
                  <c:v>40917</c:v>
                </c:pt>
                <c:pt idx="509">
                  <c:v>40918</c:v>
                </c:pt>
                <c:pt idx="510">
                  <c:v>40919</c:v>
                </c:pt>
                <c:pt idx="511">
                  <c:v>40920</c:v>
                </c:pt>
                <c:pt idx="512">
                  <c:v>40921</c:v>
                </c:pt>
                <c:pt idx="513">
                  <c:v>40925</c:v>
                </c:pt>
                <c:pt idx="514">
                  <c:v>40926</c:v>
                </c:pt>
                <c:pt idx="515">
                  <c:v>40927</c:v>
                </c:pt>
                <c:pt idx="516">
                  <c:v>40928</c:v>
                </c:pt>
                <c:pt idx="517">
                  <c:v>40931</c:v>
                </c:pt>
                <c:pt idx="518">
                  <c:v>40932</c:v>
                </c:pt>
                <c:pt idx="519">
                  <c:v>40933</c:v>
                </c:pt>
                <c:pt idx="520">
                  <c:v>40934</c:v>
                </c:pt>
                <c:pt idx="521">
                  <c:v>40935</c:v>
                </c:pt>
                <c:pt idx="522">
                  <c:v>40938</c:v>
                </c:pt>
                <c:pt idx="523">
                  <c:v>40939</c:v>
                </c:pt>
                <c:pt idx="524">
                  <c:v>40940</c:v>
                </c:pt>
                <c:pt idx="525">
                  <c:v>40941</c:v>
                </c:pt>
                <c:pt idx="526">
                  <c:v>40942</c:v>
                </c:pt>
                <c:pt idx="527">
                  <c:v>40945</c:v>
                </c:pt>
                <c:pt idx="528">
                  <c:v>40946</c:v>
                </c:pt>
                <c:pt idx="529">
                  <c:v>40947</c:v>
                </c:pt>
                <c:pt idx="530">
                  <c:v>40948</c:v>
                </c:pt>
                <c:pt idx="531">
                  <c:v>40949</c:v>
                </c:pt>
                <c:pt idx="532">
                  <c:v>40952</c:v>
                </c:pt>
                <c:pt idx="533">
                  <c:v>40953</c:v>
                </c:pt>
                <c:pt idx="534">
                  <c:v>40954</c:v>
                </c:pt>
                <c:pt idx="535">
                  <c:v>40955</c:v>
                </c:pt>
                <c:pt idx="536">
                  <c:v>40956</c:v>
                </c:pt>
                <c:pt idx="537">
                  <c:v>40960</c:v>
                </c:pt>
                <c:pt idx="538">
                  <c:v>40961</c:v>
                </c:pt>
                <c:pt idx="539">
                  <c:v>40962</c:v>
                </c:pt>
                <c:pt idx="540">
                  <c:v>40963</c:v>
                </c:pt>
                <c:pt idx="541">
                  <c:v>40966</c:v>
                </c:pt>
                <c:pt idx="542">
                  <c:v>40967</c:v>
                </c:pt>
                <c:pt idx="543">
                  <c:v>40968</c:v>
                </c:pt>
                <c:pt idx="544">
                  <c:v>40969</c:v>
                </c:pt>
                <c:pt idx="545">
                  <c:v>40970</c:v>
                </c:pt>
                <c:pt idx="546">
                  <c:v>40973</c:v>
                </c:pt>
                <c:pt idx="547">
                  <c:v>40974</c:v>
                </c:pt>
                <c:pt idx="548">
                  <c:v>40975</c:v>
                </c:pt>
                <c:pt idx="549">
                  <c:v>40976</c:v>
                </c:pt>
                <c:pt idx="550">
                  <c:v>40977</c:v>
                </c:pt>
                <c:pt idx="551">
                  <c:v>40980</c:v>
                </c:pt>
                <c:pt idx="552">
                  <c:v>40981</c:v>
                </c:pt>
                <c:pt idx="553">
                  <c:v>40982</c:v>
                </c:pt>
                <c:pt idx="554">
                  <c:v>40983</c:v>
                </c:pt>
                <c:pt idx="555">
                  <c:v>40984</c:v>
                </c:pt>
                <c:pt idx="556">
                  <c:v>40987</c:v>
                </c:pt>
                <c:pt idx="557">
                  <c:v>40988</c:v>
                </c:pt>
                <c:pt idx="558">
                  <c:v>40989</c:v>
                </c:pt>
                <c:pt idx="559">
                  <c:v>40990</c:v>
                </c:pt>
                <c:pt idx="560">
                  <c:v>40991</c:v>
                </c:pt>
                <c:pt idx="561">
                  <c:v>40994</c:v>
                </c:pt>
                <c:pt idx="562">
                  <c:v>40995</c:v>
                </c:pt>
                <c:pt idx="563">
                  <c:v>40996</c:v>
                </c:pt>
                <c:pt idx="564">
                  <c:v>40997</c:v>
                </c:pt>
                <c:pt idx="565">
                  <c:v>40998</c:v>
                </c:pt>
                <c:pt idx="566">
                  <c:v>41001</c:v>
                </c:pt>
                <c:pt idx="567">
                  <c:v>41002</c:v>
                </c:pt>
                <c:pt idx="568">
                  <c:v>41003</c:v>
                </c:pt>
                <c:pt idx="569">
                  <c:v>41004</c:v>
                </c:pt>
                <c:pt idx="570">
                  <c:v>41008</c:v>
                </c:pt>
                <c:pt idx="571">
                  <c:v>41009</c:v>
                </c:pt>
                <c:pt idx="572">
                  <c:v>41010</c:v>
                </c:pt>
                <c:pt idx="573">
                  <c:v>41011</c:v>
                </c:pt>
                <c:pt idx="574">
                  <c:v>41012</c:v>
                </c:pt>
                <c:pt idx="575">
                  <c:v>41015</c:v>
                </c:pt>
                <c:pt idx="576">
                  <c:v>41016</c:v>
                </c:pt>
                <c:pt idx="577">
                  <c:v>41017</c:v>
                </c:pt>
                <c:pt idx="578">
                  <c:v>41018</c:v>
                </c:pt>
                <c:pt idx="579">
                  <c:v>41019</c:v>
                </c:pt>
                <c:pt idx="580">
                  <c:v>41022</c:v>
                </c:pt>
                <c:pt idx="581">
                  <c:v>41023</c:v>
                </c:pt>
                <c:pt idx="582">
                  <c:v>41024</c:v>
                </c:pt>
                <c:pt idx="583">
                  <c:v>41025</c:v>
                </c:pt>
                <c:pt idx="584">
                  <c:v>41026</c:v>
                </c:pt>
                <c:pt idx="585">
                  <c:v>41029</c:v>
                </c:pt>
                <c:pt idx="586">
                  <c:v>41030</c:v>
                </c:pt>
                <c:pt idx="587">
                  <c:v>41031</c:v>
                </c:pt>
                <c:pt idx="588">
                  <c:v>41032</c:v>
                </c:pt>
                <c:pt idx="589">
                  <c:v>41033</c:v>
                </c:pt>
                <c:pt idx="590">
                  <c:v>41036</c:v>
                </c:pt>
                <c:pt idx="591">
                  <c:v>41037</c:v>
                </c:pt>
                <c:pt idx="592">
                  <c:v>41038</c:v>
                </c:pt>
                <c:pt idx="593">
                  <c:v>41039</c:v>
                </c:pt>
                <c:pt idx="594">
                  <c:v>41040</c:v>
                </c:pt>
                <c:pt idx="595">
                  <c:v>41043</c:v>
                </c:pt>
                <c:pt idx="596">
                  <c:v>41044</c:v>
                </c:pt>
                <c:pt idx="597">
                  <c:v>41045</c:v>
                </c:pt>
                <c:pt idx="598">
                  <c:v>41046</c:v>
                </c:pt>
                <c:pt idx="599">
                  <c:v>41047</c:v>
                </c:pt>
                <c:pt idx="600">
                  <c:v>41050</c:v>
                </c:pt>
                <c:pt idx="601">
                  <c:v>41051</c:v>
                </c:pt>
                <c:pt idx="602">
                  <c:v>41052</c:v>
                </c:pt>
                <c:pt idx="603">
                  <c:v>41053</c:v>
                </c:pt>
                <c:pt idx="604">
                  <c:v>41054</c:v>
                </c:pt>
                <c:pt idx="605">
                  <c:v>41058</c:v>
                </c:pt>
                <c:pt idx="606">
                  <c:v>41059</c:v>
                </c:pt>
                <c:pt idx="607">
                  <c:v>41060</c:v>
                </c:pt>
                <c:pt idx="608">
                  <c:v>41061</c:v>
                </c:pt>
                <c:pt idx="609">
                  <c:v>41064</c:v>
                </c:pt>
                <c:pt idx="610">
                  <c:v>41065</c:v>
                </c:pt>
                <c:pt idx="611">
                  <c:v>41066</c:v>
                </c:pt>
                <c:pt idx="612">
                  <c:v>41067</c:v>
                </c:pt>
                <c:pt idx="613">
                  <c:v>41068</c:v>
                </c:pt>
                <c:pt idx="614">
                  <c:v>41071</c:v>
                </c:pt>
                <c:pt idx="615">
                  <c:v>41072</c:v>
                </c:pt>
                <c:pt idx="616">
                  <c:v>41073</c:v>
                </c:pt>
                <c:pt idx="617">
                  <c:v>41074</c:v>
                </c:pt>
                <c:pt idx="618">
                  <c:v>41075</c:v>
                </c:pt>
                <c:pt idx="619">
                  <c:v>41078</c:v>
                </c:pt>
                <c:pt idx="620">
                  <c:v>41079</c:v>
                </c:pt>
                <c:pt idx="621">
                  <c:v>41080</c:v>
                </c:pt>
                <c:pt idx="622">
                  <c:v>41081</c:v>
                </c:pt>
                <c:pt idx="623">
                  <c:v>41082</c:v>
                </c:pt>
                <c:pt idx="624">
                  <c:v>41085</c:v>
                </c:pt>
                <c:pt idx="625">
                  <c:v>41086</c:v>
                </c:pt>
                <c:pt idx="626">
                  <c:v>41087</c:v>
                </c:pt>
                <c:pt idx="627">
                  <c:v>41088</c:v>
                </c:pt>
                <c:pt idx="628">
                  <c:v>41089</c:v>
                </c:pt>
                <c:pt idx="629">
                  <c:v>41092</c:v>
                </c:pt>
                <c:pt idx="630">
                  <c:v>41093</c:v>
                </c:pt>
                <c:pt idx="631">
                  <c:v>41095</c:v>
                </c:pt>
                <c:pt idx="632">
                  <c:v>41096</c:v>
                </c:pt>
                <c:pt idx="633">
                  <c:v>41099</c:v>
                </c:pt>
                <c:pt idx="634">
                  <c:v>41100</c:v>
                </c:pt>
                <c:pt idx="635">
                  <c:v>41101</c:v>
                </c:pt>
                <c:pt idx="636">
                  <c:v>41102</c:v>
                </c:pt>
                <c:pt idx="637">
                  <c:v>41103</c:v>
                </c:pt>
                <c:pt idx="638">
                  <c:v>41106</c:v>
                </c:pt>
                <c:pt idx="639">
                  <c:v>41107</c:v>
                </c:pt>
                <c:pt idx="640">
                  <c:v>41108</c:v>
                </c:pt>
                <c:pt idx="641">
                  <c:v>41109</c:v>
                </c:pt>
                <c:pt idx="642">
                  <c:v>41110</c:v>
                </c:pt>
                <c:pt idx="643">
                  <c:v>41113</c:v>
                </c:pt>
                <c:pt idx="644">
                  <c:v>41114</c:v>
                </c:pt>
                <c:pt idx="645">
                  <c:v>41115</c:v>
                </c:pt>
                <c:pt idx="646">
                  <c:v>41116</c:v>
                </c:pt>
                <c:pt idx="647">
                  <c:v>41117</c:v>
                </c:pt>
                <c:pt idx="648">
                  <c:v>41120</c:v>
                </c:pt>
                <c:pt idx="649">
                  <c:v>41121</c:v>
                </c:pt>
                <c:pt idx="650">
                  <c:v>41122</c:v>
                </c:pt>
                <c:pt idx="651">
                  <c:v>41123</c:v>
                </c:pt>
                <c:pt idx="652">
                  <c:v>41124</c:v>
                </c:pt>
                <c:pt idx="653">
                  <c:v>41127</c:v>
                </c:pt>
                <c:pt idx="654">
                  <c:v>41128</c:v>
                </c:pt>
                <c:pt idx="655">
                  <c:v>41129</c:v>
                </c:pt>
                <c:pt idx="656">
                  <c:v>41130</c:v>
                </c:pt>
                <c:pt idx="657">
                  <c:v>41131</c:v>
                </c:pt>
                <c:pt idx="658">
                  <c:v>41134</c:v>
                </c:pt>
                <c:pt idx="659">
                  <c:v>41135</c:v>
                </c:pt>
                <c:pt idx="660">
                  <c:v>41136</c:v>
                </c:pt>
                <c:pt idx="661">
                  <c:v>41137</c:v>
                </c:pt>
                <c:pt idx="662">
                  <c:v>41138</c:v>
                </c:pt>
                <c:pt idx="663">
                  <c:v>41141</c:v>
                </c:pt>
                <c:pt idx="664">
                  <c:v>41142</c:v>
                </c:pt>
                <c:pt idx="665">
                  <c:v>41143</c:v>
                </c:pt>
                <c:pt idx="666">
                  <c:v>41144</c:v>
                </c:pt>
                <c:pt idx="667">
                  <c:v>41145</c:v>
                </c:pt>
                <c:pt idx="668">
                  <c:v>41148</c:v>
                </c:pt>
                <c:pt idx="669">
                  <c:v>41149</c:v>
                </c:pt>
                <c:pt idx="670">
                  <c:v>41150</c:v>
                </c:pt>
                <c:pt idx="671">
                  <c:v>41151</c:v>
                </c:pt>
                <c:pt idx="672">
                  <c:v>41152</c:v>
                </c:pt>
                <c:pt idx="673">
                  <c:v>41156</c:v>
                </c:pt>
                <c:pt idx="674">
                  <c:v>41157</c:v>
                </c:pt>
                <c:pt idx="675">
                  <c:v>41158</c:v>
                </c:pt>
                <c:pt idx="676">
                  <c:v>41159</c:v>
                </c:pt>
                <c:pt idx="677">
                  <c:v>41162</c:v>
                </c:pt>
                <c:pt idx="678">
                  <c:v>41163</c:v>
                </c:pt>
                <c:pt idx="679">
                  <c:v>41164</c:v>
                </c:pt>
                <c:pt idx="680">
                  <c:v>41165</c:v>
                </c:pt>
                <c:pt idx="681">
                  <c:v>41166</c:v>
                </c:pt>
                <c:pt idx="682">
                  <c:v>41169</c:v>
                </c:pt>
                <c:pt idx="683">
                  <c:v>41170</c:v>
                </c:pt>
                <c:pt idx="684">
                  <c:v>41171</c:v>
                </c:pt>
                <c:pt idx="685">
                  <c:v>41172</c:v>
                </c:pt>
                <c:pt idx="686">
                  <c:v>41173</c:v>
                </c:pt>
                <c:pt idx="687">
                  <c:v>41176</c:v>
                </c:pt>
                <c:pt idx="688">
                  <c:v>41177</c:v>
                </c:pt>
                <c:pt idx="689">
                  <c:v>41178</c:v>
                </c:pt>
                <c:pt idx="690">
                  <c:v>41179</c:v>
                </c:pt>
                <c:pt idx="691">
                  <c:v>41180</c:v>
                </c:pt>
                <c:pt idx="692">
                  <c:v>41183</c:v>
                </c:pt>
                <c:pt idx="693">
                  <c:v>41184</c:v>
                </c:pt>
                <c:pt idx="694">
                  <c:v>41185</c:v>
                </c:pt>
                <c:pt idx="695">
                  <c:v>41186</c:v>
                </c:pt>
                <c:pt idx="696">
                  <c:v>41187</c:v>
                </c:pt>
                <c:pt idx="697">
                  <c:v>41190</c:v>
                </c:pt>
                <c:pt idx="698">
                  <c:v>41191</c:v>
                </c:pt>
                <c:pt idx="699">
                  <c:v>41192</c:v>
                </c:pt>
                <c:pt idx="700">
                  <c:v>41193</c:v>
                </c:pt>
                <c:pt idx="701">
                  <c:v>41194</c:v>
                </c:pt>
                <c:pt idx="702">
                  <c:v>41197</c:v>
                </c:pt>
                <c:pt idx="703">
                  <c:v>41198</c:v>
                </c:pt>
                <c:pt idx="704">
                  <c:v>41199</c:v>
                </c:pt>
                <c:pt idx="705">
                  <c:v>41200</c:v>
                </c:pt>
                <c:pt idx="706">
                  <c:v>41201</c:v>
                </c:pt>
                <c:pt idx="707">
                  <c:v>41204</c:v>
                </c:pt>
                <c:pt idx="708">
                  <c:v>41205</c:v>
                </c:pt>
                <c:pt idx="709">
                  <c:v>41206</c:v>
                </c:pt>
                <c:pt idx="710">
                  <c:v>41207</c:v>
                </c:pt>
                <c:pt idx="711">
                  <c:v>41208</c:v>
                </c:pt>
                <c:pt idx="712">
                  <c:v>41211</c:v>
                </c:pt>
                <c:pt idx="713">
                  <c:v>41212</c:v>
                </c:pt>
                <c:pt idx="714">
                  <c:v>41213</c:v>
                </c:pt>
                <c:pt idx="715">
                  <c:v>41214</c:v>
                </c:pt>
                <c:pt idx="716">
                  <c:v>41215</c:v>
                </c:pt>
                <c:pt idx="717">
                  <c:v>41218</c:v>
                </c:pt>
                <c:pt idx="718">
                  <c:v>41219</c:v>
                </c:pt>
                <c:pt idx="719">
                  <c:v>41220</c:v>
                </c:pt>
                <c:pt idx="720">
                  <c:v>41221</c:v>
                </c:pt>
                <c:pt idx="721">
                  <c:v>41222</c:v>
                </c:pt>
                <c:pt idx="722">
                  <c:v>41225</c:v>
                </c:pt>
                <c:pt idx="723">
                  <c:v>41226</c:v>
                </c:pt>
                <c:pt idx="724">
                  <c:v>41227</c:v>
                </c:pt>
                <c:pt idx="725">
                  <c:v>41228</c:v>
                </c:pt>
                <c:pt idx="726">
                  <c:v>41229</c:v>
                </c:pt>
                <c:pt idx="727">
                  <c:v>41232</c:v>
                </c:pt>
                <c:pt idx="728">
                  <c:v>41233</c:v>
                </c:pt>
                <c:pt idx="729">
                  <c:v>41234</c:v>
                </c:pt>
                <c:pt idx="730">
                  <c:v>41236</c:v>
                </c:pt>
                <c:pt idx="731">
                  <c:v>41239</c:v>
                </c:pt>
                <c:pt idx="732">
                  <c:v>41240</c:v>
                </c:pt>
                <c:pt idx="733">
                  <c:v>41241</c:v>
                </c:pt>
                <c:pt idx="734">
                  <c:v>41242</c:v>
                </c:pt>
                <c:pt idx="735">
                  <c:v>41243</c:v>
                </c:pt>
                <c:pt idx="736">
                  <c:v>41246</c:v>
                </c:pt>
                <c:pt idx="737">
                  <c:v>41247</c:v>
                </c:pt>
                <c:pt idx="738">
                  <c:v>41248</c:v>
                </c:pt>
                <c:pt idx="739">
                  <c:v>41249</c:v>
                </c:pt>
                <c:pt idx="740">
                  <c:v>41250</c:v>
                </c:pt>
                <c:pt idx="741">
                  <c:v>41253</c:v>
                </c:pt>
                <c:pt idx="742">
                  <c:v>41254</c:v>
                </c:pt>
                <c:pt idx="743">
                  <c:v>41255</c:v>
                </c:pt>
                <c:pt idx="744">
                  <c:v>41256</c:v>
                </c:pt>
                <c:pt idx="745">
                  <c:v>41257</c:v>
                </c:pt>
                <c:pt idx="746">
                  <c:v>41260</c:v>
                </c:pt>
                <c:pt idx="747">
                  <c:v>41261</c:v>
                </c:pt>
                <c:pt idx="748">
                  <c:v>41262</c:v>
                </c:pt>
                <c:pt idx="749">
                  <c:v>41263</c:v>
                </c:pt>
                <c:pt idx="750">
                  <c:v>41264</c:v>
                </c:pt>
                <c:pt idx="751">
                  <c:v>41267</c:v>
                </c:pt>
                <c:pt idx="752">
                  <c:v>41269</c:v>
                </c:pt>
                <c:pt idx="753">
                  <c:v>41270</c:v>
                </c:pt>
                <c:pt idx="754">
                  <c:v>41271</c:v>
                </c:pt>
                <c:pt idx="755">
                  <c:v>41274</c:v>
                </c:pt>
                <c:pt idx="756">
                  <c:v>41276</c:v>
                </c:pt>
                <c:pt idx="757">
                  <c:v>41277</c:v>
                </c:pt>
                <c:pt idx="758">
                  <c:v>41278</c:v>
                </c:pt>
                <c:pt idx="759">
                  <c:v>41281</c:v>
                </c:pt>
                <c:pt idx="760">
                  <c:v>41282</c:v>
                </c:pt>
                <c:pt idx="761">
                  <c:v>41283</c:v>
                </c:pt>
                <c:pt idx="762">
                  <c:v>41284</c:v>
                </c:pt>
                <c:pt idx="763">
                  <c:v>41285</c:v>
                </c:pt>
                <c:pt idx="764">
                  <c:v>41288</c:v>
                </c:pt>
                <c:pt idx="765">
                  <c:v>41289</c:v>
                </c:pt>
                <c:pt idx="766">
                  <c:v>41290</c:v>
                </c:pt>
                <c:pt idx="767">
                  <c:v>41291</c:v>
                </c:pt>
                <c:pt idx="768">
                  <c:v>41292</c:v>
                </c:pt>
                <c:pt idx="769">
                  <c:v>41296</c:v>
                </c:pt>
                <c:pt idx="770">
                  <c:v>41297</c:v>
                </c:pt>
                <c:pt idx="771">
                  <c:v>41298</c:v>
                </c:pt>
                <c:pt idx="772">
                  <c:v>41299</c:v>
                </c:pt>
                <c:pt idx="773">
                  <c:v>41302</c:v>
                </c:pt>
                <c:pt idx="774">
                  <c:v>41303</c:v>
                </c:pt>
                <c:pt idx="775">
                  <c:v>41304</c:v>
                </c:pt>
                <c:pt idx="776">
                  <c:v>41305</c:v>
                </c:pt>
                <c:pt idx="777">
                  <c:v>41306</c:v>
                </c:pt>
                <c:pt idx="778">
                  <c:v>41309</c:v>
                </c:pt>
                <c:pt idx="779">
                  <c:v>41310</c:v>
                </c:pt>
                <c:pt idx="780">
                  <c:v>41311</c:v>
                </c:pt>
                <c:pt idx="781">
                  <c:v>41312</c:v>
                </c:pt>
                <c:pt idx="782">
                  <c:v>41313</c:v>
                </c:pt>
                <c:pt idx="783">
                  <c:v>41316</c:v>
                </c:pt>
                <c:pt idx="784">
                  <c:v>41317</c:v>
                </c:pt>
                <c:pt idx="785">
                  <c:v>41318</c:v>
                </c:pt>
                <c:pt idx="786">
                  <c:v>41319</c:v>
                </c:pt>
                <c:pt idx="787">
                  <c:v>41320</c:v>
                </c:pt>
              </c:numCache>
            </c:numRef>
          </c:cat>
          <c:val>
            <c:numRef>
              <c:f>Sheet1!$C$2:$C$789</c:f>
              <c:numCache>
                <c:formatCode>General</c:formatCode>
                <c:ptCount val="788"/>
                <c:pt idx="0">
                  <c:v>164.76339999999999</c:v>
                </c:pt>
                <c:pt idx="1">
                  <c:v>164.86190000000047</c:v>
                </c:pt>
                <c:pt idx="2">
                  <c:v>166.04300000000001</c:v>
                </c:pt>
                <c:pt idx="3">
                  <c:v>164.3698</c:v>
                </c:pt>
                <c:pt idx="4">
                  <c:v>166.5351</c:v>
                </c:pt>
                <c:pt idx="5">
                  <c:v>166.3383000000006</c:v>
                </c:pt>
                <c:pt idx="6">
                  <c:v>154.52730000000051</c:v>
                </c:pt>
                <c:pt idx="7">
                  <c:v>151.1808</c:v>
                </c:pt>
                <c:pt idx="8">
                  <c:v>149.99969999999999</c:v>
                </c:pt>
                <c:pt idx="9">
                  <c:v>146.25959999999998</c:v>
                </c:pt>
                <c:pt idx="10">
                  <c:v>145.37369999999999</c:v>
                </c:pt>
                <c:pt idx="11">
                  <c:v>144.88160000000047</c:v>
                </c:pt>
                <c:pt idx="12">
                  <c:v>146.45640000000054</c:v>
                </c:pt>
                <c:pt idx="13">
                  <c:v>143.60210000000001</c:v>
                </c:pt>
                <c:pt idx="14">
                  <c:v>144.78319999999999</c:v>
                </c:pt>
                <c:pt idx="15">
                  <c:v>142.61779999999999</c:v>
                </c:pt>
                <c:pt idx="16">
                  <c:v>141.04300000000001</c:v>
                </c:pt>
                <c:pt idx="17">
                  <c:v>142.4210000000005</c:v>
                </c:pt>
                <c:pt idx="18">
                  <c:v>140.35400000000001</c:v>
                </c:pt>
                <c:pt idx="19">
                  <c:v>141.3383000000006</c:v>
                </c:pt>
                <c:pt idx="20">
                  <c:v>143.70050000000001</c:v>
                </c:pt>
                <c:pt idx="21">
                  <c:v>138.9761</c:v>
                </c:pt>
                <c:pt idx="22">
                  <c:v>139.3698</c:v>
                </c:pt>
                <c:pt idx="23">
                  <c:v>138.38550000000001</c:v>
                </c:pt>
                <c:pt idx="24">
                  <c:v>140.15720000000007</c:v>
                </c:pt>
                <c:pt idx="25">
                  <c:v>141.1414</c:v>
                </c:pt>
                <c:pt idx="26">
                  <c:v>142.4210000000005</c:v>
                </c:pt>
                <c:pt idx="27">
                  <c:v>143.01150000000001</c:v>
                </c:pt>
                <c:pt idx="28">
                  <c:v>142.32260000000051</c:v>
                </c:pt>
                <c:pt idx="29">
                  <c:v>144.58630000000051</c:v>
                </c:pt>
                <c:pt idx="30">
                  <c:v>141.732</c:v>
                </c:pt>
                <c:pt idx="31">
                  <c:v>140.64929999999998</c:v>
                </c:pt>
                <c:pt idx="32">
                  <c:v>141.732</c:v>
                </c:pt>
                <c:pt idx="33">
                  <c:v>146.25959999999998</c:v>
                </c:pt>
                <c:pt idx="34">
                  <c:v>144.78319999999999</c:v>
                </c:pt>
                <c:pt idx="35">
                  <c:v>147.73589999999999</c:v>
                </c:pt>
                <c:pt idx="36">
                  <c:v>146.5548</c:v>
                </c:pt>
                <c:pt idx="37">
                  <c:v>148.8186</c:v>
                </c:pt>
                <c:pt idx="38">
                  <c:v>145.96430000000001</c:v>
                </c:pt>
                <c:pt idx="39">
                  <c:v>145.86580000000001</c:v>
                </c:pt>
                <c:pt idx="40">
                  <c:v>147.93280000000001</c:v>
                </c:pt>
                <c:pt idx="41">
                  <c:v>146.45640000000054</c:v>
                </c:pt>
                <c:pt idx="42">
                  <c:v>143.60210000000001</c:v>
                </c:pt>
                <c:pt idx="43">
                  <c:v>143.50359999999998</c:v>
                </c:pt>
                <c:pt idx="44">
                  <c:v>141.23989999999998</c:v>
                </c:pt>
                <c:pt idx="45">
                  <c:v>139.96030000000007</c:v>
                </c:pt>
                <c:pt idx="46">
                  <c:v>139.96030000000007</c:v>
                </c:pt>
                <c:pt idx="47">
                  <c:v>139.3698</c:v>
                </c:pt>
                <c:pt idx="48">
                  <c:v>143.01150000000001</c:v>
                </c:pt>
                <c:pt idx="49">
                  <c:v>144.3895</c:v>
                </c:pt>
                <c:pt idx="50">
                  <c:v>147.24379999999948</c:v>
                </c:pt>
                <c:pt idx="51">
                  <c:v>148.03120000000001</c:v>
                </c:pt>
                <c:pt idx="52">
                  <c:v>147.44059999999999</c:v>
                </c:pt>
                <c:pt idx="53">
                  <c:v>145.96430000000001</c:v>
                </c:pt>
                <c:pt idx="54">
                  <c:v>142.81469999999999</c:v>
                </c:pt>
                <c:pt idx="55">
                  <c:v>143.70050000000001</c:v>
                </c:pt>
                <c:pt idx="56">
                  <c:v>139.76349999999999</c:v>
                </c:pt>
                <c:pt idx="57">
                  <c:v>140.25559999999999</c:v>
                </c:pt>
                <c:pt idx="58">
                  <c:v>140.55090000000001</c:v>
                </c:pt>
                <c:pt idx="59">
                  <c:v>139.5667</c:v>
                </c:pt>
                <c:pt idx="60">
                  <c:v>135.82650000000001</c:v>
                </c:pt>
                <c:pt idx="61">
                  <c:v>135.62969999999999</c:v>
                </c:pt>
                <c:pt idx="62">
                  <c:v>136.12180000000001</c:v>
                </c:pt>
                <c:pt idx="63">
                  <c:v>136.4171</c:v>
                </c:pt>
                <c:pt idx="64">
                  <c:v>140.35400000000001</c:v>
                </c:pt>
                <c:pt idx="65">
                  <c:v>137.10599999999999</c:v>
                </c:pt>
                <c:pt idx="66">
                  <c:v>136.12180000000001</c:v>
                </c:pt>
                <c:pt idx="67">
                  <c:v>137.10599999999999</c:v>
                </c:pt>
                <c:pt idx="68">
                  <c:v>138.77929999999998</c:v>
                </c:pt>
                <c:pt idx="69">
                  <c:v>140.94459999999998</c:v>
                </c:pt>
                <c:pt idx="70">
                  <c:v>143.01150000000001</c:v>
                </c:pt>
                <c:pt idx="71">
                  <c:v>143.30680000000001</c:v>
                </c:pt>
                <c:pt idx="72">
                  <c:v>136.9092</c:v>
                </c:pt>
                <c:pt idx="73">
                  <c:v>139.96030000000007</c:v>
                </c:pt>
                <c:pt idx="74">
                  <c:v>141.4367</c:v>
                </c:pt>
                <c:pt idx="75">
                  <c:v>142.61779999999999</c:v>
                </c:pt>
                <c:pt idx="76">
                  <c:v>138.9761</c:v>
                </c:pt>
                <c:pt idx="77">
                  <c:v>138.6808</c:v>
                </c:pt>
                <c:pt idx="78">
                  <c:v>136.8107</c:v>
                </c:pt>
                <c:pt idx="79">
                  <c:v>140.55090000000001</c:v>
                </c:pt>
                <c:pt idx="80">
                  <c:v>141.92880000000051</c:v>
                </c:pt>
                <c:pt idx="81">
                  <c:v>144.1926</c:v>
                </c:pt>
                <c:pt idx="82">
                  <c:v>142.81469999999999</c:v>
                </c:pt>
                <c:pt idx="83">
                  <c:v>141.732</c:v>
                </c:pt>
                <c:pt idx="84">
                  <c:v>143.60210000000001</c:v>
                </c:pt>
                <c:pt idx="85">
                  <c:v>143.30680000000001</c:v>
                </c:pt>
                <c:pt idx="86">
                  <c:v>143.60210000000001</c:v>
                </c:pt>
                <c:pt idx="87">
                  <c:v>142.91309999999999</c:v>
                </c:pt>
                <c:pt idx="88">
                  <c:v>145.57059999999998</c:v>
                </c:pt>
                <c:pt idx="89">
                  <c:v>146.3580000000006</c:v>
                </c:pt>
                <c:pt idx="90">
                  <c:v>144.291</c:v>
                </c:pt>
                <c:pt idx="91">
                  <c:v>140.45250000000004</c:v>
                </c:pt>
                <c:pt idx="92">
                  <c:v>140.15720000000007</c:v>
                </c:pt>
                <c:pt idx="93">
                  <c:v>141.63359999999992</c:v>
                </c:pt>
                <c:pt idx="94">
                  <c:v>141.4367</c:v>
                </c:pt>
                <c:pt idx="95">
                  <c:v>142.51939999999999</c:v>
                </c:pt>
                <c:pt idx="96">
                  <c:v>145.27529999999999</c:v>
                </c:pt>
                <c:pt idx="97">
                  <c:v>146.06270000000001</c:v>
                </c:pt>
                <c:pt idx="98">
                  <c:v>143.40520000000001</c:v>
                </c:pt>
                <c:pt idx="99">
                  <c:v>146.25959999999998</c:v>
                </c:pt>
                <c:pt idx="100">
                  <c:v>146.9485</c:v>
                </c:pt>
                <c:pt idx="101">
                  <c:v>141.3383000000006</c:v>
                </c:pt>
                <c:pt idx="102">
                  <c:v>139.3698</c:v>
                </c:pt>
                <c:pt idx="103">
                  <c:v>137.20449999999997</c:v>
                </c:pt>
                <c:pt idx="104">
                  <c:v>137.59810000000004</c:v>
                </c:pt>
                <c:pt idx="105">
                  <c:v>133.8580000000006</c:v>
                </c:pt>
                <c:pt idx="106">
                  <c:v>132.1848</c:v>
                </c:pt>
                <c:pt idx="107">
                  <c:v>132.77529999999999</c:v>
                </c:pt>
                <c:pt idx="108">
                  <c:v>133.16900000000001</c:v>
                </c:pt>
                <c:pt idx="109">
                  <c:v>135.13750000000002</c:v>
                </c:pt>
                <c:pt idx="110">
                  <c:v>137.59810000000004</c:v>
                </c:pt>
                <c:pt idx="111">
                  <c:v>139.2714</c:v>
                </c:pt>
                <c:pt idx="112">
                  <c:v>139.2714</c:v>
                </c:pt>
                <c:pt idx="113">
                  <c:v>140.25559999999999</c:v>
                </c:pt>
                <c:pt idx="114">
                  <c:v>140.74779999999998</c:v>
                </c:pt>
                <c:pt idx="115">
                  <c:v>142.02730000000051</c:v>
                </c:pt>
                <c:pt idx="116">
                  <c:v>139.76349999999999</c:v>
                </c:pt>
                <c:pt idx="117">
                  <c:v>138.38550000000001</c:v>
                </c:pt>
                <c:pt idx="118">
                  <c:v>136.4171</c:v>
                </c:pt>
                <c:pt idx="119">
                  <c:v>135.72810000000001</c:v>
                </c:pt>
                <c:pt idx="120">
                  <c:v>134.0549</c:v>
                </c:pt>
                <c:pt idx="121">
                  <c:v>131.39740000000063</c:v>
                </c:pt>
                <c:pt idx="122">
                  <c:v>127.9525</c:v>
                </c:pt>
                <c:pt idx="123">
                  <c:v>139.46820000000051</c:v>
                </c:pt>
                <c:pt idx="124">
                  <c:v>143.89740000000063</c:v>
                </c:pt>
                <c:pt idx="125">
                  <c:v>143.30680000000001</c:v>
                </c:pt>
                <c:pt idx="126">
                  <c:v>141.732</c:v>
                </c:pt>
                <c:pt idx="127">
                  <c:v>145.96430000000001</c:v>
                </c:pt>
                <c:pt idx="128">
                  <c:v>148.6217</c:v>
                </c:pt>
                <c:pt idx="129">
                  <c:v>147.73589999999999</c:v>
                </c:pt>
                <c:pt idx="130">
                  <c:v>146.1611</c:v>
                </c:pt>
                <c:pt idx="131">
                  <c:v>144.3895</c:v>
                </c:pt>
                <c:pt idx="132">
                  <c:v>147.73589999999999</c:v>
                </c:pt>
                <c:pt idx="133">
                  <c:v>154.52730000000051</c:v>
                </c:pt>
                <c:pt idx="134">
                  <c:v>155.41309999999999</c:v>
                </c:pt>
                <c:pt idx="135">
                  <c:v>150.19649999999999</c:v>
                </c:pt>
                <c:pt idx="136">
                  <c:v>147.24379999999948</c:v>
                </c:pt>
                <c:pt idx="137">
                  <c:v>149.5076</c:v>
                </c:pt>
                <c:pt idx="138">
                  <c:v>148.22800000000001</c:v>
                </c:pt>
                <c:pt idx="139">
                  <c:v>146.1611</c:v>
                </c:pt>
                <c:pt idx="140">
                  <c:v>143.30680000000001</c:v>
                </c:pt>
                <c:pt idx="141">
                  <c:v>142.81469999999999</c:v>
                </c:pt>
                <c:pt idx="142">
                  <c:v>148.12959999999998</c:v>
                </c:pt>
                <c:pt idx="143">
                  <c:v>149.3107</c:v>
                </c:pt>
                <c:pt idx="144">
                  <c:v>154.62569999999999</c:v>
                </c:pt>
                <c:pt idx="145">
                  <c:v>153.73989999999998</c:v>
                </c:pt>
                <c:pt idx="146">
                  <c:v>153.34610000000001</c:v>
                </c:pt>
                <c:pt idx="147">
                  <c:v>157.57840000000004</c:v>
                </c:pt>
                <c:pt idx="148">
                  <c:v>158.8580000000006</c:v>
                </c:pt>
                <c:pt idx="149">
                  <c:v>159.4485</c:v>
                </c:pt>
                <c:pt idx="150">
                  <c:v>158.6611</c:v>
                </c:pt>
                <c:pt idx="151">
                  <c:v>154.92090000000007</c:v>
                </c:pt>
                <c:pt idx="152">
                  <c:v>155.70830000000001</c:v>
                </c:pt>
                <c:pt idx="153">
                  <c:v>159.94059999999999</c:v>
                </c:pt>
                <c:pt idx="154">
                  <c:v>162.10599999999999</c:v>
                </c:pt>
                <c:pt idx="155">
                  <c:v>160.33430000000001</c:v>
                </c:pt>
                <c:pt idx="156">
                  <c:v>163.28710000000001</c:v>
                </c:pt>
                <c:pt idx="157">
                  <c:v>164.76339999999999</c:v>
                </c:pt>
                <c:pt idx="158">
                  <c:v>163.09020000000001</c:v>
                </c:pt>
                <c:pt idx="159">
                  <c:v>165.84610000000001</c:v>
                </c:pt>
                <c:pt idx="160">
                  <c:v>164.2713</c:v>
                </c:pt>
                <c:pt idx="161">
                  <c:v>159.54689999999999</c:v>
                </c:pt>
                <c:pt idx="162">
                  <c:v>159.35010000000051</c:v>
                </c:pt>
                <c:pt idx="163">
                  <c:v>163.976</c:v>
                </c:pt>
                <c:pt idx="164">
                  <c:v>165.74769999999998</c:v>
                </c:pt>
                <c:pt idx="165">
                  <c:v>167.51929999999999</c:v>
                </c:pt>
                <c:pt idx="166">
                  <c:v>167.12569999999999</c:v>
                </c:pt>
                <c:pt idx="167">
                  <c:v>170.17679999999999</c:v>
                </c:pt>
                <c:pt idx="168">
                  <c:v>170.47210000000001</c:v>
                </c:pt>
                <c:pt idx="169">
                  <c:v>177.06659999999999</c:v>
                </c:pt>
                <c:pt idx="170">
                  <c:v>177.75559999999999</c:v>
                </c:pt>
                <c:pt idx="171">
                  <c:v>176.1808</c:v>
                </c:pt>
                <c:pt idx="172">
                  <c:v>179.62559999999999</c:v>
                </c:pt>
                <c:pt idx="173">
                  <c:v>182.67679999999999</c:v>
                </c:pt>
                <c:pt idx="174">
                  <c:v>184.74369999999948</c:v>
                </c:pt>
                <c:pt idx="175">
                  <c:v>188.18860000000001</c:v>
                </c:pt>
                <c:pt idx="176">
                  <c:v>194.97989999999999</c:v>
                </c:pt>
                <c:pt idx="177">
                  <c:v>195.27519999999998</c:v>
                </c:pt>
                <c:pt idx="178">
                  <c:v>202.06650000000002</c:v>
                </c:pt>
                <c:pt idx="179">
                  <c:v>200.09800000000001</c:v>
                </c:pt>
                <c:pt idx="180">
                  <c:v>198.9169</c:v>
                </c:pt>
                <c:pt idx="181">
                  <c:v>198.8185</c:v>
                </c:pt>
                <c:pt idx="182">
                  <c:v>196.5547</c:v>
                </c:pt>
                <c:pt idx="183">
                  <c:v>205.41300000000001</c:v>
                </c:pt>
                <c:pt idx="184">
                  <c:v>201.86969999999999</c:v>
                </c:pt>
                <c:pt idx="185">
                  <c:v>196.85000000000051</c:v>
                </c:pt>
                <c:pt idx="186">
                  <c:v>198.8185</c:v>
                </c:pt>
                <c:pt idx="187">
                  <c:v>195.17679999999999</c:v>
                </c:pt>
                <c:pt idx="188">
                  <c:v>183.36580000000001</c:v>
                </c:pt>
                <c:pt idx="189">
                  <c:v>185.62950000000001</c:v>
                </c:pt>
                <c:pt idx="190">
                  <c:v>193.30670000000001</c:v>
                </c:pt>
                <c:pt idx="191">
                  <c:v>192.3224000000007</c:v>
                </c:pt>
                <c:pt idx="192">
                  <c:v>196.161</c:v>
                </c:pt>
                <c:pt idx="193">
                  <c:v>207.97200000000001</c:v>
                </c:pt>
                <c:pt idx="194">
                  <c:v>218.7988</c:v>
                </c:pt>
                <c:pt idx="195">
                  <c:v>227.95230000000069</c:v>
                </c:pt>
                <c:pt idx="196">
                  <c:v>224.11369999999948</c:v>
                </c:pt>
                <c:pt idx="197">
                  <c:v>223.32630000000057</c:v>
                </c:pt>
                <c:pt idx="198">
                  <c:v>221.65309999999999</c:v>
                </c:pt>
                <c:pt idx="199">
                  <c:v>219.38930000000047</c:v>
                </c:pt>
                <c:pt idx="200">
                  <c:v>214.96020000000001</c:v>
                </c:pt>
                <c:pt idx="201">
                  <c:v>225.78700000000001</c:v>
                </c:pt>
                <c:pt idx="202">
                  <c:v>222.14519999999999</c:v>
                </c:pt>
                <c:pt idx="203">
                  <c:v>220.47200000000001</c:v>
                </c:pt>
                <c:pt idx="204">
                  <c:v>223.9169</c:v>
                </c:pt>
                <c:pt idx="205">
                  <c:v>224.80270000000004</c:v>
                </c:pt>
                <c:pt idx="206">
                  <c:v>227.26329999999999</c:v>
                </c:pt>
                <c:pt idx="207">
                  <c:v>227.95230000000069</c:v>
                </c:pt>
                <c:pt idx="208">
                  <c:v>229.13339999999999</c:v>
                </c:pt>
                <c:pt idx="209">
                  <c:v>227.26329999999999</c:v>
                </c:pt>
                <c:pt idx="210">
                  <c:v>226.6728</c:v>
                </c:pt>
                <c:pt idx="211">
                  <c:v>228.73969999999952</c:v>
                </c:pt>
                <c:pt idx="212">
                  <c:v>232.28300000000002</c:v>
                </c:pt>
                <c:pt idx="213">
                  <c:v>231.39720000000051</c:v>
                </c:pt>
                <c:pt idx="214">
                  <c:v>230.41290000000001</c:v>
                </c:pt>
                <c:pt idx="215">
                  <c:v>226.86959999999999</c:v>
                </c:pt>
                <c:pt idx="216">
                  <c:v>223.12950000000001</c:v>
                </c:pt>
                <c:pt idx="217">
                  <c:v>222.04679999999999</c:v>
                </c:pt>
                <c:pt idx="218">
                  <c:v>210.23579999999998</c:v>
                </c:pt>
                <c:pt idx="219">
                  <c:v>218.7003</c:v>
                </c:pt>
                <c:pt idx="220">
                  <c:v>207.28309999999999</c:v>
                </c:pt>
                <c:pt idx="221">
                  <c:v>206.9878000000005</c:v>
                </c:pt>
                <c:pt idx="222">
                  <c:v>213.28700000000001</c:v>
                </c:pt>
                <c:pt idx="223">
                  <c:v>205.01929999999999</c:v>
                </c:pt>
                <c:pt idx="224">
                  <c:v>202.85390000000001</c:v>
                </c:pt>
                <c:pt idx="225">
                  <c:v>208.07040000000001</c:v>
                </c:pt>
                <c:pt idx="226">
                  <c:v>212.10589999999999</c:v>
                </c:pt>
                <c:pt idx="227">
                  <c:v>211.90900000000002</c:v>
                </c:pt>
                <c:pt idx="228">
                  <c:v>211.90900000000002</c:v>
                </c:pt>
                <c:pt idx="229">
                  <c:v>208.661</c:v>
                </c:pt>
                <c:pt idx="230">
                  <c:v>217.22399999999999</c:v>
                </c:pt>
                <c:pt idx="231">
                  <c:v>212.89330000000001</c:v>
                </c:pt>
                <c:pt idx="232">
                  <c:v>220.07830000000001</c:v>
                </c:pt>
                <c:pt idx="233">
                  <c:v>218.01140000000001</c:v>
                </c:pt>
                <c:pt idx="234">
                  <c:v>215.45230000000069</c:v>
                </c:pt>
                <c:pt idx="235">
                  <c:v>220.27509999999998</c:v>
                </c:pt>
                <c:pt idx="236">
                  <c:v>220.57040000000001</c:v>
                </c:pt>
                <c:pt idx="237">
                  <c:v>220.57040000000001</c:v>
                </c:pt>
                <c:pt idx="238">
                  <c:v>226.4759</c:v>
                </c:pt>
                <c:pt idx="239">
                  <c:v>226.1806</c:v>
                </c:pt>
                <c:pt idx="240">
                  <c:v>230.01919999999998</c:v>
                </c:pt>
                <c:pt idx="241">
                  <c:v>231.2988</c:v>
                </c:pt>
                <c:pt idx="242">
                  <c:v>234.84210000000004</c:v>
                </c:pt>
                <c:pt idx="243">
                  <c:v>236.0231</c:v>
                </c:pt>
                <c:pt idx="244">
                  <c:v>237.10579999999999</c:v>
                </c:pt>
                <c:pt idx="245">
                  <c:v>239.76329999999999</c:v>
                </c:pt>
                <c:pt idx="246">
                  <c:v>241.73179999999999</c:v>
                </c:pt>
                <c:pt idx="247">
                  <c:v>242.22389999999999</c:v>
                </c:pt>
                <c:pt idx="248">
                  <c:v>245.37350000000001</c:v>
                </c:pt>
                <c:pt idx="249">
                  <c:v>245.6688</c:v>
                </c:pt>
                <c:pt idx="250">
                  <c:v>242.51919999999998</c:v>
                </c:pt>
                <c:pt idx="251">
                  <c:v>247.63730000000001</c:v>
                </c:pt>
                <c:pt idx="252">
                  <c:v>244.29079999999999</c:v>
                </c:pt>
                <c:pt idx="253">
                  <c:v>239.56650000000002</c:v>
                </c:pt>
                <c:pt idx="254">
                  <c:v>243.7987</c:v>
                </c:pt>
                <c:pt idx="255">
                  <c:v>237.00740000000027</c:v>
                </c:pt>
                <c:pt idx="256">
                  <c:v>234.25150000000002</c:v>
                </c:pt>
                <c:pt idx="257">
                  <c:v>238.9759</c:v>
                </c:pt>
                <c:pt idx="258">
                  <c:v>238.9759</c:v>
                </c:pt>
                <c:pt idx="259">
                  <c:v>248.4247</c:v>
                </c:pt>
                <c:pt idx="260">
                  <c:v>252.95230000000069</c:v>
                </c:pt>
                <c:pt idx="261">
                  <c:v>255.41290000000001</c:v>
                </c:pt>
                <c:pt idx="262">
                  <c:v>259.64510000000001</c:v>
                </c:pt>
                <c:pt idx="263">
                  <c:v>252.46010000000001</c:v>
                </c:pt>
                <c:pt idx="264">
                  <c:v>257.47980000000001</c:v>
                </c:pt>
                <c:pt idx="265">
                  <c:v>258.7593</c:v>
                </c:pt>
                <c:pt idx="266">
                  <c:v>257.97189999999893</c:v>
                </c:pt>
                <c:pt idx="267">
                  <c:v>253.5428</c:v>
                </c:pt>
                <c:pt idx="268">
                  <c:v>258.95619999999849</c:v>
                </c:pt>
                <c:pt idx="269">
                  <c:v>256.20030000000003</c:v>
                </c:pt>
                <c:pt idx="270">
                  <c:v>253.5428</c:v>
                </c:pt>
                <c:pt idx="271">
                  <c:v>259.64510000000001</c:v>
                </c:pt>
                <c:pt idx="272">
                  <c:v>262.20420000000001</c:v>
                </c:pt>
                <c:pt idx="273">
                  <c:v>263.48369999999886</c:v>
                </c:pt>
                <c:pt idx="274">
                  <c:v>260.82629999999887</c:v>
                </c:pt>
                <c:pt idx="275">
                  <c:v>267.12549999999999</c:v>
                </c:pt>
                <c:pt idx="276">
                  <c:v>265.64909999999998</c:v>
                </c:pt>
                <c:pt idx="277">
                  <c:v>265.25540000000001</c:v>
                </c:pt>
                <c:pt idx="278">
                  <c:v>274.80259999999993</c:v>
                </c:pt>
                <c:pt idx="279">
                  <c:v>274.99949999999899</c:v>
                </c:pt>
                <c:pt idx="280">
                  <c:v>278.14900000000114</c:v>
                </c:pt>
                <c:pt idx="281">
                  <c:v>273.91679999999849</c:v>
                </c:pt>
                <c:pt idx="282">
                  <c:v>271.84990000000101</c:v>
                </c:pt>
                <c:pt idx="283">
                  <c:v>271.84990000000101</c:v>
                </c:pt>
                <c:pt idx="284">
                  <c:v>280.60969999999998</c:v>
                </c:pt>
                <c:pt idx="285">
                  <c:v>279.42859999999826</c:v>
                </c:pt>
                <c:pt idx="286">
                  <c:v>267.61759999999964</c:v>
                </c:pt>
                <c:pt idx="287">
                  <c:v>272.24360000000001</c:v>
                </c:pt>
                <c:pt idx="288">
                  <c:v>269.97980000000001</c:v>
                </c:pt>
                <c:pt idx="289">
                  <c:v>280.31439999999969</c:v>
                </c:pt>
                <c:pt idx="290">
                  <c:v>284.44819999999868</c:v>
                </c:pt>
                <c:pt idx="291">
                  <c:v>286.31829999999923</c:v>
                </c:pt>
                <c:pt idx="292">
                  <c:v>281.10180000000008</c:v>
                </c:pt>
                <c:pt idx="293">
                  <c:v>287.30259999999993</c:v>
                </c:pt>
                <c:pt idx="294">
                  <c:v>283.95609999999868</c:v>
                </c:pt>
                <c:pt idx="295">
                  <c:v>279.82229999999993</c:v>
                </c:pt>
                <c:pt idx="296">
                  <c:v>275.09789999999964</c:v>
                </c:pt>
                <c:pt idx="297">
                  <c:v>273.62150000000003</c:v>
                </c:pt>
                <c:pt idx="298">
                  <c:v>266.2396</c:v>
                </c:pt>
                <c:pt idx="299">
                  <c:v>259.54669999999999</c:v>
                </c:pt>
                <c:pt idx="300">
                  <c:v>261.41679999999849</c:v>
                </c:pt>
                <c:pt idx="301">
                  <c:v>250.39320000000001</c:v>
                </c:pt>
                <c:pt idx="302">
                  <c:v>242.71599999999998</c:v>
                </c:pt>
                <c:pt idx="303">
                  <c:v>254.52710000000027</c:v>
                </c:pt>
                <c:pt idx="304">
                  <c:v>269.09399999999869</c:v>
                </c:pt>
                <c:pt idx="305">
                  <c:v>270.27509999999899</c:v>
                </c:pt>
                <c:pt idx="306">
                  <c:v>270.37349999999969</c:v>
                </c:pt>
                <c:pt idx="307">
                  <c:v>268.10969999999998</c:v>
                </c:pt>
                <c:pt idx="308">
                  <c:v>276.57420000000002</c:v>
                </c:pt>
                <c:pt idx="309">
                  <c:v>271.45609999999868</c:v>
                </c:pt>
                <c:pt idx="310">
                  <c:v>264.17270000000002</c:v>
                </c:pt>
                <c:pt idx="311">
                  <c:v>264.46799999999899</c:v>
                </c:pt>
                <c:pt idx="312">
                  <c:v>261.12150000000003</c:v>
                </c:pt>
                <c:pt idx="313">
                  <c:v>272.93249999999887</c:v>
                </c:pt>
                <c:pt idx="314">
                  <c:v>289.76319999999862</c:v>
                </c:pt>
                <c:pt idx="315">
                  <c:v>299.31040000000002</c:v>
                </c:pt>
                <c:pt idx="316">
                  <c:v>301.86950000000002</c:v>
                </c:pt>
                <c:pt idx="317">
                  <c:v>300.39309999999887</c:v>
                </c:pt>
                <c:pt idx="318">
                  <c:v>298.81829999999923</c:v>
                </c:pt>
                <c:pt idx="319">
                  <c:v>302.36160000000001</c:v>
                </c:pt>
                <c:pt idx="320">
                  <c:v>305.51119999999844</c:v>
                </c:pt>
                <c:pt idx="321">
                  <c:v>296.25920000000002</c:v>
                </c:pt>
                <c:pt idx="322">
                  <c:v>297.44029999999964</c:v>
                </c:pt>
                <c:pt idx="323">
                  <c:v>296.94819999999868</c:v>
                </c:pt>
                <c:pt idx="324">
                  <c:v>292.12540000000001</c:v>
                </c:pt>
                <c:pt idx="325">
                  <c:v>295.964</c:v>
                </c:pt>
                <c:pt idx="326">
                  <c:v>294.88129999999899</c:v>
                </c:pt>
                <c:pt idx="327">
                  <c:v>288.48369999999886</c:v>
                </c:pt>
                <c:pt idx="328">
                  <c:v>290.25529999999969</c:v>
                </c:pt>
                <c:pt idx="329">
                  <c:v>300.19629999999893</c:v>
                </c:pt>
                <c:pt idx="330">
                  <c:v>301.67259999999999</c:v>
                </c:pt>
                <c:pt idx="331">
                  <c:v>296.16079999999999</c:v>
                </c:pt>
                <c:pt idx="332">
                  <c:v>284.64510000000001</c:v>
                </c:pt>
                <c:pt idx="333">
                  <c:v>296.84980000000155</c:v>
                </c:pt>
                <c:pt idx="334">
                  <c:v>287.69629999999893</c:v>
                </c:pt>
                <c:pt idx="335">
                  <c:v>283.07029999999969</c:v>
                </c:pt>
                <c:pt idx="336">
                  <c:v>286.02299999999963</c:v>
                </c:pt>
                <c:pt idx="337">
                  <c:v>277.55849999999964</c:v>
                </c:pt>
                <c:pt idx="338">
                  <c:v>268.7986999999988</c:v>
                </c:pt>
                <c:pt idx="339">
                  <c:v>277.36169999999993</c:v>
                </c:pt>
                <c:pt idx="340">
                  <c:v>277.9522</c:v>
                </c:pt>
                <c:pt idx="341">
                  <c:v>263.28689999999887</c:v>
                </c:pt>
                <c:pt idx="342">
                  <c:v>268.20809999999886</c:v>
                </c:pt>
                <c:pt idx="343">
                  <c:v>267.32229999999993</c:v>
                </c:pt>
                <c:pt idx="344">
                  <c:v>274.60570000000001</c:v>
                </c:pt>
                <c:pt idx="345">
                  <c:v>283.56240000000008</c:v>
                </c:pt>
                <c:pt idx="346">
                  <c:v>295.17660000000001</c:v>
                </c:pt>
                <c:pt idx="347">
                  <c:v>294.58599999999899</c:v>
                </c:pt>
                <c:pt idx="348">
                  <c:v>299.01509999999899</c:v>
                </c:pt>
                <c:pt idx="349">
                  <c:v>296.84980000000155</c:v>
                </c:pt>
                <c:pt idx="350">
                  <c:v>288.68049999999999</c:v>
                </c:pt>
                <c:pt idx="351">
                  <c:v>292.22379999999856</c:v>
                </c:pt>
                <c:pt idx="352">
                  <c:v>293.5034</c:v>
                </c:pt>
                <c:pt idx="353">
                  <c:v>298.62150000000003</c:v>
                </c:pt>
                <c:pt idx="354">
                  <c:v>294.29069999999899</c:v>
                </c:pt>
                <c:pt idx="355">
                  <c:v>298.62150000000003</c:v>
                </c:pt>
                <c:pt idx="356">
                  <c:v>301.77109999999868</c:v>
                </c:pt>
                <c:pt idx="357">
                  <c:v>296.84980000000155</c:v>
                </c:pt>
                <c:pt idx="358">
                  <c:v>288.1884</c:v>
                </c:pt>
                <c:pt idx="359">
                  <c:v>289.96009999999899</c:v>
                </c:pt>
                <c:pt idx="360">
                  <c:v>300.78680000000003</c:v>
                </c:pt>
                <c:pt idx="361">
                  <c:v>309.25129999999899</c:v>
                </c:pt>
                <c:pt idx="362">
                  <c:v>309.84190000000001</c:v>
                </c:pt>
                <c:pt idx="363">
                  <c:v>308.07029999999969</c:v>
                </c:pt>
                <c:pt idx="364">
                  <c:v>297.44029999999964</c:v>
                </c:pt>
                <c:pt idx="365">
                  <c:v>285.7278</c:v>
                </c:pt>
                <c:pt idx="366">
                  <c:v>276.18049999999999</c:v>
                </c:pt>
                <c:pt idx="367">
                  <c:v>275.6884</c:v>
                </c:pt>
                <c:pt idx="368">
                  <c:v>275.78689999999887</c:v>
                </c:pt>
                <c:pt idx="369">
                  <c:v>278.54280000000114</c:v>
                </c:pt>
                <c:pt idx="370">
                  <c:v>266.73179999999837</c:v>
                </c:pt>
                <c:pt idx="371">
                  <c:v>267.9128</c:v>
                </c:pt>
                <c:pt idx="372">
                  <c:v>263.779</c:v>
                </c:pt>
                <c:pt idx="373">
                  <c:v>260.13729999999993</c:v>
                </c:pt>
                <c:pt idx="374">
                  <c:v>268.89709999999963</c:v>
                </c:pt>
                <c:pt idx="375">
                  <c:v>274.80259999999993</c:v>
                </c:pt>
                <c:pt idx="376">
                  <c:v>247.63730000000001</c:v>
                </c:pt>
                <c:pt idx="377">
                  <c:v>252.26329999999999</c:v>
                </c:pt>
                <c:pt idx="378">
                  <c:v>267.9128</c:v>
                </c:pt>
                <c:pt idx="379">
                  <c:v>255.41290000000001</c:v>
                </c:pt>
                <c:pt idx="380">
                  <c:v>255.905</c:v>
                </c:pt>
                <c:pt idx="381">
                  <c:v>264.66480000000143</c:v>
                </c:pt>
                <c:pt idx="382">
                  <c:v>268.30650000000003</c:v>
                </c:pt>
                <c:pt idx="383">
                  <c:v>274.40889999999899</c:v>
                </c:pt>
                <c:pt idx="384">
                  <c:v>286.12150000000003</c:v>
                </c:pt>
                <c:pt idx="385">
                  <c:v>282.08609999999868</c:v>
                </c:pt>
                <c:pt idx="386">
                  <c:v>276.08210000000003</c:v>
                </c:pt>
                <c:pt idx="387">
                  <c:v>274.11360000000002</c:v>
                </c:pt>
                <c:pt idx="388">
                  <c:v>274.80259999999993</c:v>
                </c:pt>
                <c:pt idx="389">
                  <c:v>270.86559999999969</c:v>
                </c:pt>
                <c:pt idx="390">
                  <c:v>267.42069999999899</c:v>
                </c:pt>
                <c:pt idx="391">
                  <c:v>271.65300000000002</c:v>
                </c:pt>
                <c:pt idx="392">
                  <c:v>267.22389999999899</c:v>
                </c:pt>
                <c:pt idx="393">
                  <c:v>271.55459999999999</c:v>
                </c:pt>
                <c:pt idx="394">
                  <c:v>272.24360000000001</c:v>
                </c:pt>
                <c:pt idx="395">
                  <c:v>268.60180000000008</c:v>
                </c:pt>
                <c:pt idx="396">
                  <c:v>262.00740000000002</c:v>
                </c:pt>
                <c:pt idx="397">
                  <c:v>268.20809999999886</c:v>
                </c:pt>
                <c:pt idx="398">
                  <c:v>280.01909999999964</c:v>
                </c:pt>
                <c:pt idx="399">
                  <c:v>277.9522</c:v>
                </c:pt>
                <c:pt idx="400">
                  <c:v>273.12939999999969</c:v>
                </c:pt>
                <c:pt idx="401">
                  <c:v>272.83409999999969</c:v>
                </c:pt>
                <c:pt idx="402">
                  <c:v>265.84589999999997</c:v>
                </c:pt>
                <c:pt idx="403">
                  <c:v>267.02699999999868</c:v>
                </c:pt>
                <c:pt idx="404">
                  <c:v>266.92859999999826</c:v>
                </c:pt>
                <c:pt idx="405">
                  <c:v>276.57420000000002</c:v>
                </c:pt>
                <c:pt idx="406">
                  <c:v>276.279</c:v>
                </c:pt>
                <c:pt idx="407">
                  <c:v>278.4443</c:v>
                </c:pt>
                <c:pt idx="408">
                  <c:v>281.10180000000008</c:v>
                </c:pt>
                <c:pt idx="409">
                  <c:v>280.11759999999964</c:v>
                </c:pt>
                <c:pt idx="410">
                  <c:v>275.19629999999893</c:v>
                </c:pt>
                <c:pt idx="411">
                  <c:v>279.92069999999899</c:v>
                </c:pt>
                <c:pt idx="412">
                  <c:v>283.66090000000008</c:v>
                </c:pt>
                <c:pt idx="413">
                  <c:v>287.4993999999985</c:v>
                </c:pt>
                <c:pt idx="414">
                  <c:v>288.08999999999969</c:v>
                </c:pt>
                <c:pt idx="415">
                  <c:v>288.28680000000003</c:v>
                </c:pt>
                <c:pt idx="416">
                  <c:v>296.25920000000002</c:v>
                </c:pt>
                <c:pt idx="417">
                  <c:v>297.73559999999844</c:v>
                </c:pt>
                <c:pt idx="418">
                  <c:v>300.5899</c:v>
                </c:pt>
                <c:pt idx="419">
                  <c:v>298.2278</c:v>
                </c:pt>
                <c:pt idx="420">
                  <c:v>286.90889999999899</c:v>
                </c:pt>
                <c:pt idx="421">
                  <c:v>295.3734</c:v>
                </c:pt>
                <c:pt idx="422">
                  <c:v>293.99549999999869</c:v>
                </c:pt>
                <c:pt idx="423">
                  <c:v>289.96009999999899</c:v>
                </c:pt>
                <c:pt idx="424">
                  <c:v>284.74349999999993</c:v>
                </c:pt>
                <c:pt idx="425">
                  <c:v>285.82619999999844</c:v>
                </c:pt>
                <c:pt idx="426">
                  <c:v>289.07420000000002</c:v>
                </c:pt>
                <c:pt idx="427">
                  <c:v>279.23169999999868</c:v>
                </c:pt>
                <c:pt idx="428">
                  <c:v>280.70809999999886</c:v>
                </c:pt>
                <c:pt idx="429">
                  <c:v>275.98369999999886</c:v>
                </c:pt>
                <c:pt idx="430">
                  <c:v>272.44040000000001</c:v>
                </c:pt>
                <c:pt idx="431">
                  <c:v>272.5387999999985</c:v>
                </c:pt>
                <c:pt idx="432">
                  <c:v>271.75139999999868</c:v>
                </c:pt>
                <c:pt idx="433">
                  <c:v>269.97980000000001</c:v>
                </c:pt>
                <c:pt idx="434">
                  <c:v>255.905</c:v>
                </c:pt>
                <c:pt idx="435">
                  <c:v>251.3775</c:v>
                </c:pt>
                <c:pt idx="436">
                  <c:v>255.11759999999998</c:v>
                </c:pt>
                <c:pt idx="437">
                  <c:v>256.79079999999868</c:v>
                </c:pt>
                <c:pt idx="438">
                  <c:v>248.32630000000057</c:v>
                </c:pt>
                <c:pt idx="439">
                  <c:v>249.01519999999999</c:v>
                </c:pt>
                <c:pt idx="440">
                  <c:v>233.2672</c:v>
                </c:pt>
                <c:pt idx="441">
                  <c:v>233.2672</c:v>
                </c:pt>
                <c:pt idx="442">
                  <c:v>231.39720000000051</c:v>
                </c:pt>
                <c:pt idx="443">
                  <c:v>238.38530000000051</c:v>
                </c:pt>
                <c:pt idx="444">
                  <c:v>238.38530000000051</c:v>
                </c:pt>
                <c:pt idx="445">
                  <c:v>236.22</c:v>
                </c:pt>
                <c:pt idx="446">
                  <c:v>238.1885</c:v>
                </c:pt>
                <c:pt idx="447">
                  <c:v>253.9365</c:v>
                </c:pt>
                <c:pt idx="448">
                  <c:v>252.26329999999999</c:v>
                </c:pt>
                <c:pt idx="449">
                  <c:v>251.27899999999997</c:v>
                </c:pt>
                <c:pt idx="450">
                  <c:v>251.96800000000007</c:v>
                </c:pt>
                <c:pt idx="451">
                  <c:v>252.16489999999999</c:v>
                </c:pt>
                <c:pt idx="452">
                  <c:v>253.5428</c:v>
                </c:pt>
                <c:pt idx="453">
                  <c:v>251.3775</c:v>
                </c:pt>
                <c:pt idx="454">
                  <c:v>255.7081</c:v>
                </c:pt>
                <c:pt idx="455">
                  <c:v>255.60969999999998</c:v>
                </c:pt>
                <c:pt idx="456">
                  <c:v>256.2986999999988</c:v>
                </c:pt>
                <c:pt idx="457">
                  <c:v>256.20030000000003</c:v>
                </c:pt>
                <c:pt idx="458">
                  <c:v>250.88530000000051</c:v>
                </c:pt>
                <c:pt idx="459">
                  <c:v>256.49549999999869</c:v>
                </c:pt>
                <c:pt idx="460">
                  <c:v>257.87349999999969</c:v>
                </c:pt>
                <c:pt idx="461">
                  <c:v>254.72389999999999</c:v>
                </c:pt>
                <c:pt idx="462">
                  <c:v>257.57819999999856</c:v>
                </c:pt>
                <c:pt idx="463">
                  <c:v>253.9365</c:v>
                </c:pt>
                <c:pt idx="464">
                  <c:v>257.28299999999899</c:v>
                </c:pt>
                <c:pt idx="465">
                  <c:v>258.16879999999969</c:v>
                </c:pt>
                <c:pt idx="466">
                  <c:v>257.18450000000001</c:v>
                </c:pt>
                <c:pt idx="467">
                  <c:v>260.0387999999985</c:v>
                </c:pt>
                <c:pt idx="468">
                  <c:v>258.2672</c:v>
                </c:pt>
                <c:pt idx="469">
                  <c:v>254.13329999999999</c:v>
                </c:pt>
                <c:pt idx="470">
                  <c:v>251.3775</c:v>
                </c:pt>
                <c:pt idx="471">
                  <c:v>249.40900000000002</c:v>
                </c:pt>
                <c:pt idx="472">
                  <c:v>254.13329999999999</c:v>
                </c:pt>
                <c:pt idx="473">
                  <c:v>253.05070000000001</c:v>
                </c:pt>
                <c:pt idx="474">
                  <c:v>241.92860000000007</c:v>
                </c:pt>
                <c:pt idx="475">
                  <c:v>240.25540000000001</c:v>
                </c:pt>
                <c:pt idx="476">
                  <c:v>235.33420000000001</c:v>
                </c:pt>
                <c:pt idx="477">
                  <c:v>235.82630000000057</c:v>
                </c:pt>
                <c:pt idx="478">
                  <c:v>231.79089999999999</c:v>
                </c:pt>
                <c:pt idx="479">
                  <c:v>229.33020000000027</c:v>
                </c:pt>
                <c:pt idx="480">
                  <c:v>232.97200000000001</c:v>
                </c:pt>
                <c:pt idx="481">
                  <c:v>235.43260000000001</c:v>
                </c:pt>
                <c:pt idx="482">
                  <c:v>236.71209999999999</c:v>
                </c:pt>
                <c:pt idx="483">
                  <c:v>234.15309999999999</c:v>
                </c:pt>
                <c:pt idx="484">
                  <c:v>230.905</c:v>
                </c:pt>
                <c:pt idx="485">
                  <c:v>228.4444</c:v>
                </c:pt>
                <c:pt idx="486">
                  <c:v>230.41290000000001</c:v>
                </c:pt>
                <c:pt idx="487">
                  <c:v>229.23179999999999</c:v>
                </c:pt>
                <c:pt idx="488">
                  <c:v>232.28300000000002</c:v>
                </c:pt>
                <c:pt idx="489">
                  <c:v>230.51140000000001</c:v>
                </c:pt>
                <c:pt idx="490">
                  <c:v>230.51140000000001</c:v>
                </c:pt>
                <c:pt idx="491">
                  <c:v>231.6924000000005</c:v>
                </c:pt>
                <c:pt idx="492">
                  <c:v>228.346</c:v>
                </c:pt>
                <c:pt idx="493">
                  <c:v>227.95230000000069</c:v>
                </c:pt>
                <c:pt idx="494">
                  <c:v>229.52710000000027</c:v>
                </c:pt>
                <c:pt idx="495">
                  <c:v>236.61369999999948</c:v>
                </c:pt>
                <c:pt idx="496">
                  <c:v>238.9759</c:v>
                </c:pt>
                <c:pt idx="497">
                  <c:v>242.71599999999998</c:v>
                </c:pt>
                <c:pt idx="498">
                  <c:v>243.10979999999998</c:v>
                </c:pt>
                <c:pt idx="499">
                  <c:v>243.89720000000051</c:v>
                </c:pt>
                <c:pt idx="500">
                  <c:v>249.31050000000002</c:v>
                </c:pt>
                <c:pt idx="501">
                  <c:v>252.95230000000069</c:v>
                </c:pt>
                <c:pt idx="502">
                  <c:v>251.1806</c:v>
                </c:pt>
                <c:pt idx="503">
                  <c:v>254.52710000000027</c:v>
                </c:pt>
                <c:pt idx="504">
                  <c:v>259.25149999999923</c:v>
                </c:pt>
                <c:pt idx="505">
                  <c:v>259.25149999999923</c:v>
                </c:pt>
                <c:pt idx="506">
                  <c:v>253.3459</c:v>
                </c:pt>
                <c:pt idx="507">
                  <c:v>253.3459</c:v>
                </c:pt>
                <c:pt idx="508">
                  <c:v>256.69240000000002</c:v>
                </c:pt>
                <c:pt idx="509">
                  <c:v>256.69240000000002</c:v>
                </c:pt>
                <c:pt idx="510">
                  <c:v>256.49549999999869</c:v>
                </c:pt>
                <c:pt idx="511">
                  <c:v>240.74749999999997</c:v>
                </c:pt>
                <c:pt idx="512">
                  <c:v>236.0231</c:v>
                </c:pt>
                <c:pt idx="513">
                  <c:v>237.79479999999998</c:v>
                </c:pt>
                <c:pt idx="514">
                  <c:v>233.6609</c:v>
                </c:pt>
                <c:pt idx="515">
                  <c:v>238.58220000000051</c:v>
                </c:pt>
                <c:pt idx="516">
                  <c:v>240.74749999999997</c:v>
                </c:pt>
                <c:pt idx="517">
                  <c:v>244.09399999999999</c:v>
                </c:pt>
                <c:pt idx="518">
                  <c:v>248.1294</c:v>
                </c:pt>
                <c:pt idx="519">
                  <c:v>249.80260000000001</c:v>
                </c:pt>
                <c:pt idx="520">
                  <c:v>249.80260000000001</c:v>
                </c:pt>
                <c:pt idx="521">
                  <c:v>252.65700000000001</c:v>
                </c:pt>
                <c:pt idx="522">
                  <c:v>248.72</c:v>
                </c:pt>
                <c:pt idx="523">
                  <c:v>251.57429999999999</c:v>
                </c:pt>
                <c:pt idx="524">
                  <c:v>252.75540000000001</c:v>
                </c:pt>
                <c:pt idx="525">
                  <c:v>253.14909999999998</c:v>
                </c:pt>
                <c:pt idx="526">
                  <c:v>253.73969999999952</c:v>
                </c:pt>
                <c:pt idx="527">
                  <c:v>253.6412</c:v>
                </c:pt>
                <c:pt idx="528">
                  <c:v>252.85380000000001</c:v>
                </c:pt>
                <c:pt idx="529">
                  <c:v>252.95230000000069</c:v>
                </c:pt>
                <c:pt idx="530">
                  <c:v>250.7869</c:v>
                </c:pt>
                <c:pt idx="531">
                  <c:v>248.72</c:v>
                </c:pt>
                <c:pt idx="532">
                  <c:v>251.77109999999999</c:v>
                </c:pt>
                <c:pt idx="533">
                  <c:v>249.40900000000002</c:v>
                </c:pt>
                <c:pt idx="534">
                  <c:v>246.84989999999999</c:v>
                </c:pt>
                <c:pt idx="535">
                  <c:v>250.49160000000001</c:v>
                </c:pt>
                <c:pt idx="536">
                  <c:v>252.65700000000001</c:v>
                </c:pt>
                <c:pt idx="537">
                  <c:v>247.83420000000001</c:v>
                </c:pt>
                <c:pt idx="538">
                  <c:v>251.27899999999997</c:v>
                </c:pt>
                <c:pt idx="539">
                  <c:v>251.77109999999999</c:v>
                </c:pt>
                <c:pt idx="540">
                  <c:v>252.26329999999999</c:v>
                </c:pt>
                <c:pt idx="541">
                  <c:v>253.73969999999952</c:v>
                </c:pt>
                <c:pt idx="542">
                  <c:v>257.28299999999899</c:v>
                </c:pt>
                <c:pt idx="543">
                  <c:v>258.46409999999969</c:v>
                </c:pt>
                <c:pt idx="544">
                  <c:v>257.38139999999868</c:v>
                </c:pt>
                <c:pt idx="545">
                  <c:v>259.44829999999899</c:v>
                </c:pt>
                <c:pt idx="546">
                  <c:v>262.30259999999993</c:v>
                </c:pt>
                <c:pt idx="547">
                  <c:v>259.05459999999999</c:v>
                </c:pt>
                <c:pt idx="548">
                  <c:v>253.4444</c:v>
                </c:pt>
                <c:pt idx="549">
                  <c:v>253.9365</c:v>
                </c:pt>
                <c:pt idx="550">
                  <c:v>257.47980000000001</c:v>
                </c:pt>
                <c:pt idx="551">
                  <c:v>264.36950000000002</c:v>
                </c:pt>
                <c:pt idx="552">
                  <c:v>265.35379999999969</c:v>
                </c:pt>
                <c:pt idx="553">
                  <c:v>263.5822</c:v>
                </c:pt>
                <c:pt idx="554">
                  <c:v>263.38529999999969</c:v>
                </c:pt>
                <c:pt idx="555">
                  <c:v>264.96009999999899</c:v>
                </c:pt>
                <c:pt idx="556">
                  <c:v>261.2199</c:v>
                </c:pt>
                <c:pt idx="557">
                  <c:v>254.92070000000001</c:v>
                </c:pt>
                <c:pt idx="558">
                  <c:v>252.75540000000001</c:v>
                </c:pt>
                <c:pt idx="559">
                  <c:v>253.73969999999952</c:v>
                </c:pt>
                <c:pt idx="560">
                  <c:v>254.52710000000027</c:v>
                </c:pt>
                <c:pt idx="561">
                  <c:v>251.08220000000051</c:v>
                </c:pt>
                <c:pt idx="562">
                  <c:v>248.32630000000057</c:v>
                </c:pt>
                <c:pt idx="563">
                  <c:v>244.1924000000005</c:v>
                </c:pt>
                <c:pt idx="564">
                  <c:v>237.79479999999998</c:v>
                </c:pt>
                <c:pt idx="565">
                  <c:v>253.5428</c:v>
                </c:pt>
                <c:pt idx="566">
                  <c:v>257.87349999999969</c:v>
                </c:pt>
                <c:pt idx="567">
                  <c:v>259.15300000000002</c:v>
                </c:pt>
                <c:pt idx="568">
                  <c:v>258.5625</c:v>
                </c:pt>
                <c:pt idx="569">
                  <c:v>259.15300000000002</c:v>
                </c:pt>
                <c:pt idx="570">
                  <c:v>255.51130000000001</c:v>
                </c:pt>
                <c:pt idx="571">
                  <c:v>249.90110000000001</c:v>
                </c:pt>
                <c:pt idx="572">
                  <c:v>250.39320000000001</c:v>
                </c:pt>
                <c:pt idx="573">
                  <c:v>250.9837</c:v>
                </c:pt>
                <c:pt idx="574">
                  <c:v>247.73569999999998</c:v>
                </c:pt>
                <c:pt idx="575">
                  <c:v>245.37350000000001</c:v>
                </c:pt>
                <c:pt idx="576">
                  <c:v>242.81450000000001</c:v>
                </c:pt>
                <c:pt idx="577">
                  <c:v>236.90900000000002</c:v>
                </c:pt>
                <c:pt idx="578">
                  <c:v>244.48770000000007</c:v>
                </c:pt>
                <c:pt idx="579">
                  <c:v>241.1413</c:v>
                </c:pt>
                <c:pt idx="580">
                  <c:v>245.07820000000001</c:v>
                </c:pt>
                <c:pt idx="581">
                  <c:v>243.405</c:v>
                </c:pt>
                <c:pt idx="582">
                  <c:v>240.55070000000001</c:v>
                </c:pt>
                <c:pt idx="583">
                  <c:v>245.6688</c:v>
                </c:pt>
                <c:pt idx="584">
                  <c:v>257.08609999999868</c:v>
                </c:pt>
                <c:pt idx="585">
                  <c:v>259.94040000000001</c:v>
                </c:pt>
                <c:pt idx="586">
                  <c:v>259.74360000000001</c:v>
                </c:pt>
                <c:pt idx="587">
                  <c:v>252.85380000000001</c:v>
                </c:pt>
                <c:pt idx="588">
                  <c:v>256.20030000000003</c:v>
                </c:pt>
                <c:pt idx="589">
                  <c:v>260.7278</c:v>
                </c:pt>
                <c:pt idx="590">
                  <c:v>261.81049999999999</c:v>
                </c:pt>
                <c:pt idx="591">
                  <c:v>262.20420000000001</c:v>
                </c:pt>
                <c:pt idx="592">
                  <c:v>252.46010000000001</c:v>
                </c:pt>
                <c:pt idx="593">
                  <c:v>246.2594</c:v>
                </c:pt>
                <c:pt idx="594">
                  <c:v>239.36959999999999</c:v>
                </c:pt>
                <c:pt idx="595">
                  <c:v>239.36959999999999</c:v>
                </c:pt>
                <c:pt idx="596">
                  <c:v>235.13730000000001</c:v>
                </c:pt>
                <c:pt idx="597">
                  <c:v>244.09399999999999</c:v>
                </c:pt>
                <c:pt idx="598">
                  <c:v>246.0625</c:v>
                </c:pt>
                <c:pt idx="599">
                  <c:v>250.19640000000001</c:v>
                </c:pt>
                <c:pt idx="600">
                  <c:v>249.21209999999999</c:v>
                </c:pt>
                <c:pt idx="601">
                  <c:v>235.03890000000001</c:v>
                </c:pt>
                <c:pt idx="602">
                  <c:v>237.59790000000001</c:v>
                </c:pt>
                <c:pt idx="603">
                  <c:v>227.75540000000001</c:v>
                </c:pt>
                <c:pt idx="604">
                  <c:v>227.75540000000001</c:v>
                </c:pt>
                <c:pt idx="605">
                  <c:v>221.45630000000051</c:v>
                </c:pt>
                <c:pt idx="606">
                  <c:v>220.27509999999998</c:v>
                </c:pt>
                <c:pt idx="607">
                  <c:v>218.6019</c:v>
                </c:pt>
                <c:pt idx="608">
                  <c:v>217.12550000000002</c:v>
                </c:pt>
                <c:pt idx="609">
                  <c:v>223.6216</c:v>
                </c:pt>
                <c:pt idx="610">
                  <c:v>223.4247</c:v>
                </c:pt>
                <c:pt idx="611">
                  <c:v>230.8066</c:v>
                </c:pt>
                <c:pt idx="612">
                  <c:v>233.85780000000051</c:v>
                </c:pt>
                <c:pt idx="613">
                  <c:v>235.43260000000001</c:v>
                </c:pt>
                <c:pt idx="614">
                  <c:v>233.07040000000001</c:v>
                </c:pt>
                <c:pt idx="615">
                  <c:v>229.92080000000001</c:v>
                </c:pt>
                <c:pt idx="616">
                  <c:v>233.2672</c:v>
                </c:pt>
                <c:pt idx="617">
                  <c:v>236.81050000000002</c:v>
                </c:pt>
                <c:pt idx="618">
                  <c:v>228.14919999999998</c:v>
                </c:pt>
                <c:pt idx="619">
                  <c:v>236.0231</c:v>
                </c:pt>
                <c:pt idx="620">
                  <c:v>241.1413</c:v>
                </c:pt>
                <c:pt idx="621">
                  <c:v>240.846</c:v>
                </c:pt>
                <c:pt idx="622">
                  <c:v>230.905</c:v>
                </c:pt>
                <c:pt idx="623">
                  <c:v>232.67669999999998</c:v>
                </c:pt>
                <c:pt idx="624">
                  <c:v>248.4247</c:v>
                </c:pt>
                <c:pt idx="625">
                  <c:v>254.33020000000027</c:v>
                </c:pt>
                <c:pt idx="626">
                  <c:v>255.7081</c:v>
                </c:pt>
                <c:pt idx="627">
                  <c:v>256.69240000000002</c:v>
                </c:pt>
                <c:pt idx="628">
                  <c:v>264.76319999999862</c:v>
                </c:pt>
                <c:pt idx="629">
                  <c:v>272.63720000000001</c:v>
                </c:pt>
                <c:pt idx="630">
                  <c:v>282.97189999999893</c:v>
                </c:pt>
                <c:pt idx="631">
                  <c:v>302.36160000000001</c:v>
                </c:pt>
                <c:pt idx="632">
                  <c:v>292.61750000000001</c:v>
                </c:pt>
                <c:pt idx="633">
                  <c:v>305.21589999999969</c:v>
                </c:pt>
                <c:pt idx="634">
                  <c:v>299.60570000000001</c:v>
                </c:pt>
                <c:pt idx="635">
                  <c:v>295.57029999999969</c:v>
                </c:pt>
                <c:pt idx="636">
                  <c:v>303.64109999999999</c:v>
                </c:pt>
                <c:pt idx="637">
                  <c:v>297.5387999999985</c:v>
                </c:pt>
                <c:pt idx="638">
                  <c:v>305.80650000000003</c:v>
                </c:pt>
                <c:pt idx="639">
                  <c:v>306.88920000000002</c:v>
                </c:pt>
                <c:pt idx="640">
                  <c:v>312.99149999999844</c:v>
                </c:pt>
                <c:pt idx="641">
                  <c:v>318.01119999999844</c:v>
                </c:pt>
                <c:pt idx="642">
                  <c:v>324.60570000000001</c:v>
                </c:pt>
                <c:pt idx="643">
                  <c:v>320.47179999999844</c:v>
                </c:pt>
                <c:pt idx="644">
                  <c:v>311.02299999999963</c:v>
                </c:pt>
                <c:pt idx="645">
                  <c:v>312.7946</c:v>
                </c:pt>
                <c:pt idx="646">
                  <c:v>307.57809999999893</c:v>
                </c:pt>
                <c:pt idx="647">
                  <c:v>314.36939999999993</c:v>
                </c:pt>
                <c:pt idx="648">
                  <c:v>322.834</c:v>
                </c:pt>
                <c:pt idx="649">
                  <c:v>317.51900000000001</c:v>
                </c:pt>
                <c:pt idx="650">
                  <c:v>315.15690000000001</c:v>
                </c:pt>
                <c:pt idx="651">
                  <c:v>312.59780000000001</c:v>
                </c:pt>
                <c:pt idx="652">
                  <c:v>318.89699999999868</c:v>
                </c:pt>
                <c:pt idx="653">
                  <c:v>316.14109999999999</c:v>
                </c:pt>
                <c:pt idx="654">
                  <c:v>313.3852</c:v>
                </c:pt>
                <c:pt idx="655">
                  <c:v>319.19229999999999</c:v>
                </c:pt>
                <c:pt idx="656">
                  <c:v>322.14499999999998</c:v>
                </c:pt>
                <c:pt idx="657">
                  <c:v>314.95999999999964</c:v>
                </c:pt>
                <c:pt idx="658">
                  <c:v>308.1687</c:v>
                </c:pt>
                <c:pt idx="659">
                  <c:v>306.98759999999868</c:v>
                </c:pt>
                <c:pt idx="660">
                  <c:v>312.59780000000001</c:v>
                </c:pt>
                <c:pt idx="661">
                  <c:v>314.07420000000002</c:v>
                </c:pt>
                <c:pt idx="662">
                  <c:v>314.36939999999993</c:v>
                </c:pt>
                <c:pt idx="663">
                  <c:v>320.96389999999963</c:v>
                </c:pt>
                <c:pt idx="664">
                  <c:v>327.26309999999899</c:v>
                </c:pt>
                <c:pt idx="665">
                  <c:v>326.86939999999993</c:v>
                </c:pt>
                <c:pt idx="666">
                  <c:v>318.4049</c:v>
                </c:pt>
                <c:pt idx="667">
                  <c:v>315.84580000000102</c:v>
                </c:pt>
                <c:pt idx="668">
                  <c:v>312.7946</c:v>
                </c:pt>
                <c:pt idx="669">
                  <c:v>310.8260999999988</c:v>
                </c:pt>
                <c:pt idx="670">
                  <c:v>318.99539999999826</c:v>
                </c:pt>
                <c:pt idx="671">
                  <c:v>319.48749999999899</c:v>
                </c:pt>
                <c:pt idx="672">
                  <c:v>316.04270000000002</c:v>
                </c:pt>
                <c:pt idx="673">
                  <c:v>317.71589999999969</c:v>
                </c:pt>
                <c:pt idx="674">
                  <c:v>310.9246</c:v>
                </c:pt>
                <c:pt idx="675">
                  <c:v>313.87729999999999</c:v>
                </c:pt>
                <c:pt idx="676">
                  <c:v>312.99149999999844</c:v>
                </c:pt>
                <c:pt idx="677">
                  <c:v>307.47969999999964</c:v>
                </c:pt>
                <c:pt idx="678">
                  <c:v>307.97179999999844</c:v>
                </c:pt>
                <c:pt idx="679">
                  <c:v>303.54270000000002</c:v>
                </c:pt>
                <c:pt idx="680">
                  <c:v>305.80650000000003</c:v>
                </c:pt>
                <c:pt idx="681">
                  <c:v>306.10169999999999</c:v>
                </c:pt>
                <c:pt idx="682">
                  <c:v>294.48759999999868</c:v>
                </c:pt>
                <c:pt idx="683">
                  <c:v>291.33799999999923</c:v>
                </c:pt>
                <c:pt idx="684">
                  <c:v>297.834</c:v>
                </c:pt>
                <c:pt idx="685">
                  <c:v>293.7002</c:v>
                </c:pt>
                <c:pt idx="686">
                  <c:v>294.58599999999899</c:v>
                </c:pt>
                <c:pt idx="687">
                  <c:v>293.20809999999886</c:v>
                </c:pt>
                <c:pt idx="688">
                  <c:v>292.81439999999969</c:v>
                </c:pt>
                <c:pt idx="689">
                  <c:v>285.33409999999969</c:v>
                </c:pt>
                <c:pt idx="690">
                  <c:v>281.98759999999868</c:v>
                </c:pt>
                <c:pt idx="691">
                  <c:v>297.73559999999844</c:v>
                </c:pt>
                <c:pt idx="692">
                  <c:v>297.93249999999887</c:v>
                </c:pt>
                <c:pt idx="693">
                  <c:v>298.52299999999963</c:v>
                </c:pt>
                <c:pt idx="694">
                  <c:v>297.93249999999887</c:v>
                </c:pt>
                <c:pt idx="695">
                  <c:v>298.03089999999969</c:v>
                </c:pt>
                <c:pt idx="696">
                  <c:v>294.48759999999868</c:v>
                </c:pt>
                <c:pt idx="697">
                  <c:v>292.12540000000001</c:v>
                </c:pt>
                <c:pt idx="698">
                  <c:v>292.12540000000001</c:v>
                </c:pt>
                <c:pt idx="699">
                  <c:v>290.05849999999964</c:v>
                </c:pt>
                <c:pt idx="700">
                  <c:v>304.42849999999868</c:v>
                </c:pt>
                <c:pt idx="701">
                  <c:v>296.35770000000002</c:v>
                </c:pt>
                <c:pt idx="702">
                  <c:v>290.25529999999969</c:v>
                </c:pt>
                <c:pt idx="703">
                  <c:v>290.64900000000114</c:v>
                </c:pt>
                <c:pt idx="704">
                  <c:v>293.5034</c:v>
                </c:pt>
                <c:pt idx="705">
                  <c:v>299.50729999999999</c:v>
                </c:pt>
                <c:pt idx="706">
                  <c:v>299.80259999999993</c:v>
                </c:pt>
                <c:pt idx="707">
                  <c:v>299.70409999999993</c:v>
                </c:pt>
                <c:pt idx="708">
                  <c:v>297.63720000000001</c:v>
                </c:pt>
                <c:pt idx="709">
                  <c:v>297.04669999999999</c:v>
                </c:pt>
                <c:pt idx="710">
                  <c:v>292.12540000000001</c:v>
                </c:pt>
                <c:pt idx="711">
                  <c:v>290.4522</c:v>
                </c:pt>
                <c:pt idx="712">
                  <c:v>290.15690000000001</c:v>
                </c:pt>
                <c:pt idx="713">
                  <c:v>292.02699999999868</c:v>
                </c:pt>
                <c:pt idx="714">
                  <c:v>297.5387999999985</c:v>
                </c:pt>
                <c:pt idx="715">
                  <c:v>295.6687</c:v>
                </c:pt>
                <c:pt idx="716">
                  <c:v>291.14109999999999</c:v>
                </c:pt>
                <c:pt idx="717">
                  <c:v>289.56629999999899</c:v>
                </c:pt>
                <c:pt idx="718">
                  <c:v>291.73169999999868</c:v>
                </c:pt>
                <c:pt idx="719">
                  <c:v>293.01119999999844</c:v>
                </c:pt>
                <c:pt idx="720">
                  <c:v>291.83009999999899</c:v>
                </c:pt>
                <c:pt idx="721">
                  <c:v>290.84589999999997</c:v>
                </c:pt>
                <c:pt idx="722">
                  <c:v>282.67660000000001</c:v>
                </c:pt>
                <c:pt idx="723">
                  <c:v>284.84190000000001</c:v>
                </c:pt>
                <c:pt idx="724">
                  <c:v>285.7278</c:v>
                </c:pt>
                <c:pt idx="725">
                  <c:v>283.95609999999868</c:v>
                </c:pt>
                <c:pt idx="726">
                  <c:v>286.2199</c:v>
                </c:pt>
                <c:pt idx="727">
                  <c:v>290.84589999999997</c:v>
                </c:pt>
                <c:pt idx="728">
                  <c:v>292.61750000000001</c:v>
                </c:pt>
                <c:pt idx="729">
                  <c:v>291.73169999999868</c:v>
                </c:pt>
                <c:pt idx="730">
                  <c:v>293.5034</c:v>
                </c:pt>
                <c:pt idx="731">
                  <c:v>294.19229999999999</c:v>
                </c:pt>
                <c:pt idx="732">
                  <c:v>299.21199999999868</c:v>
                </c:pt>
                <c:pt idx="733">
                  <c:v>299.31040000000002</c:v>
                </c:pt>
                <c:pt idx="734">
                  <c:v>295.8655</c:v>
                </c:pt>
                <c:pt idx="735">
                  <c:v>294.48759999999868</c:v>
                </c:pt>
                <c:pt idx="736">
                  <c:v>294.88129999999899</c:v>
                </c:pt>
                <c:pt idx="737">
                  <c:v>293.89709999999963</c:v>
                </c:pt>
                <c:pt idx="738">
                  <c:v>296.55450000000002</c:v>
                </c:pt>
                <c:pt idx="739">
                  <c:v>294.38920000000002</c:v>
                </c:pt>
                <c:pt idx="740">
                  <c:v>288.48369999999886</c:v>
                </c:pt>
                <c:pt idx="741">
                  <c:v>286.12150000000003</c:v>
                </c:pt>
                <c:pt idx="742">
                  <c:v>285.13720000000001</c:v>
                </c:pt>
                <c:pt idx="743">
                  <c:v>283.85770000000002</c:v>
                </c:pt>
                <c:pt idx="744">
                  <c:v>280.4128</c:v>
                </c:pt>
                <c:pt idx="745">
                  <c:v>282.97189999999893</c:v>
                </c:pt>
                <c:pt idx="746">
                  <c:v>285.0387999999985</c:v>
                </c:pt>
                <c:pt idx="747">
                  <c:v>283.464</c:v>
                </c:pt>
                <c:pt idx="748">
                  <c:v>276.77109999999868</c:v>
                </c:pt>
                <c:pt idx="749">
                  <c:v>274.21199999999868</c:v>
                </c:pt>
                <c:pt idx="750">
                  <c:v>276.37740000000002</c:v>
                </c:pt>
                <c:pt idx="751">
                  <c:v>277.26319999999862</c:v>
                </c:pt>
                <c:pt idx="752">
                  <c:v>272.93249999999887</c:v>
                </c:pt>
                <c:pt idx="753">
                  <c:v>272.24360000000001</c:v>
                </c:pt>
                <c:pt idx="754">
                  <c:v>273.2278</c:v>
                </c:pt>
                <c:pt idx="755">
                  <c:v>274.90099999999899</c:v>
                </c:pt>
                <c:pt idx="756">
                  <c:v>271.94829999999899</c:v>
                </c:pt>
                <c:pt idx="757">
                  <c:v>271.35770000000002</c:v>
                </c:pt>
                <c:pt idx="758">
                  <c:v>267.81439999999969</c:v>
                </c:pt>
                <c:pt idx="759">
                  <c:v>269.88129999999899</c:v>
                </c:pt>
                <c:pt idx="760">
                  <c:v>271.16090000000008</c:v>
                </c:pt>
                <c:pt idx="761">
                  <c:v>273.32619999999844</c:v>
                </c:pt>
                <c:pt idx="762">
                  <c:v>275.09789999999964</c:v>
                </c:pt>
                <c:pt idx="763">
                  <c:v>279.03489999999999</c:v>
                </c:pt>
                <c:pt idx="764">
                  <c:v>285.0387999999985</c:v>
                </c:pt>
                <c:pt idx="765">
                  <c:v>287.59780000000001</c:v>
                </c:pt>
                <c:pt idx="766">
                  <c:v>287.89309999999887</c:v>
                </c:pt>
                <c:pt idx="767">
                  <c:v>285.23569999999899</c:v>
                </c:pt>
                <c:pt idx="768">
                  <c:v>286.41669999999868</c:v>
                </c:pt>
                <c:pt idx="769">
                  <c:v>286.81049999999999</c:v>
                </c:pt>
                <c:pt idx="770">
                  <c:v>283.7593</c:v>
                </c:pt>
                <c:pt idx="771">
                  <c:v>285.13720000000001</c:v>
                </c:pt>
                <c:pt idx="772">
                  <c:v>283.7593</c:v>
                </c:pt>
                <c:pt idx="773">
                  <c:v>287.10570000000001</c:v>
                </c:pt>
                <c:pt idx="774">
                  <c:v>287.20420000000001</c:v>
                </c:pt>
                <c:pt idx="775">
                  <c:v>291.43639999999783</c:v>
                </c:pt>
                <c:pt idx="776">
                  <c:v>291.53489999999999</c:v>
                </c:pt>
                <c:pt idx="777">
                  <c:v>289.76319999999862</c:v>
                </c:pt>
                <c:pt idx="778">
                  <c:v>289.07420000000002</c:v>
                </c:pt>
                <c:pt idx="779">
                  <c:v>287.00729999999999</c:v>
                </c:pt>
                <c:pt idx="780">
                  <c:v>285.62939999999969</c:v>
                </c:pt>
                <c:pt idx="781">
                  <c:v>277.75439999999969</c:v>
                </c:pt>
                <c:pt idx="782">
                  <c:v>277.84629999999999</c:v>
                </c:pt>
                <c:pt idx="783">
                  <c:v>272.42709999999875</c:v>
                </c:pt>
                <c:pt idx="784">
                  <c:v>268.93679999999813</c:v>
                </c:pt>
                <c:pt idx="785">
                  <c:v>270.22269999999969</c:v>
                </c:pt>
                <c:pt idx="786">
                  <c:v>268.93679999999813</c:v>
                </c:pt>
                <c:pt idx="787">
                  <c:v>271.78409999999963</c:v>
                </c:pt>
              </c:numCache>
            </c:numRef>
          </c:val>
          <c:smooth val="0"/>
        </c:ser>
        <c:dLbls>
          <c:showLegendKey val="0"/>
          <c:showVal val="0"/>
          <c:showCatName val="0"/>
          <c:showSerName val="0"/>
          <c:showPercent val="0"/>
          <c:showBubbleSize val="0"/>
        </c:dLbls>
        <c:marker val="1"/>
        <c:smooth val="0"/>
        <c:axId val="4964736"/>
        <c:axId val="4966272"/>
      </c:lineChart>
      <c:dateAx>
        <c:axId val="4964736"/>
        <c:scaling>
          <c:orientation val="minMax"/>
        </c:scaling>
        <c:delete val="0"/>
        <c:axPos val="b"/>
        <c:numFmt formatCode="mmm" sourceLinked="0"/>
        <c:majorTickMark val="cross"/>
        <c:minorTickMark val="none"/>
        <c:tickLblPos val="nextTo"/>
        <c:crossAx val="4966272"/>
        <c:crosses val="autoZero"/>
        <c:auto val="1"/>
        <c:lblOffset val="100"/>
        <c:baseTimeUnit val="days"/>
        <c:majorUnit val="6"/>
        <c:majorTimeUnit val="months"/>
      </c:dateAx>
      <c:valAx>
        <c:axId val="4966272"/>
        <c:scaling>
          <c:orientation val="minMax"/>
          <c:max val="350"/>
          <c:min val="100"/>
        </c:scaling>
        <c:delete val="0"/>
        <c:axPos val="l"/>
        <c:majorGridlines>
          <c:spPr>
            <a:ln>
              <a:solidFill>
                <a:schemeClr val="bg1">
                  <a:lumMod val="85000"/>
                </a:schemeClr>
              </a:solidFill>
            </a:ln>
          </c:spPr>
        </c:majorGridlines>
        <c:numFmt formatCode="General" sourceLinked="1"/>
        <c:majorTickMark val="none"/>
        <c:minorTickMark val="none"/>
        <c:tickLblPos val="nextTo"/>
        <c:spPr>
          <a:ln w="9525">
            <a:solidFill>
              <a:schemeClr val="bg1">
                <a:lumMod val="85000"/>
              </a:schemeClr>
            </a:solidFill>
          </a:ln>
        </c:spPr>
        <c:crossAx val="4964736"/>
        <c:crosses val="autoZero"/>
        <c:crossBetween val="between"/>
      </c:valAx>
    </c:plotArea>
    <c:legend>
      <c:legendPos val="b"/>
      <c:layout>
        <c:manualLayout>
          <c:xMode val="edge"/>
          <c:yMode val="edge"/>
          <c:x val="0.76250628882247051"/>
          <c:y val="0.67998397003507716"/>
          <c:w val="0.21917980206354667"/>
          <c:h val="0.12624655461562473"/>
        </c:manualLayout>
      </c:layout>
      <c:overlay val="0"/>
      <c:txPr>
        <a:bodyPr/>
        <a:lstStyle/>
        <a:p>
          <a:pPr>
            <a:defRPr sz="1400"/>
          </a:pPr>
          <a:endParaRPr lang="es-MX"/>
        </a:p>
      </c:txPr>
    </c:legend>
    <c:plotVisOnly val="1"/>
    <c:dispBlanksAs val="gap"/>
    <c:showDLblsOverMax val="0"/>
  </c:chart>
  <c:txPr>
    <a:bodyPr/>
    <a:lstStyle/>
    <a:p>
      <a:pPr>
        <a:defRPr sz="1800"/>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34218604030507E-2"/>
          <c:y val="7.9042187741238779E-2"/>
          <c:w val="0.78744906357044364"/>
          <c:h val="0.67563937779836791"/>
        </c:manualLayout>
      </c:layout>
      <c:lineChart>
        <c:grouping val="standard"/>
        <c:varyColors val="0"/>
        <c:ser>
          <c:idx val="1"/>
          <c:order val="0"/>
          <c:tx>
            <c:strRef>
              <c:f>Sheet2!$D$9</c:f>
              <c:strCache>
                <c:ptCount val="1"/>
                <c:pt idx="0">
                  <c:v>Thailand-100% B</c:v>
                </c:pt>
              </c:strCache>
            </c:strRef>
          </c:tx>
          <c:spPr>
            <a:ln w="31750">
              <a:solidFill>
                <a:srgbClr val="FF0000"/>
              </a:solidFill>
            </a:ln>
          </c:spPr>
          <c:marker>
            <c:symbol val="square"/>
            <c:size val="6"/>
            <c:spPr>
              <a:solidFill>
                <a:srgbClr val="FF0000"/>
              </a:solidFill>
              <a:ln w="12700">
                <a:solidFill>
                  <a:srgbClr val="C00000"/>
                </a:solidFill>
              </a:ln>
            </c:spPr>
          </c:marker>
          <c:cat>
            <c:numRef>
              <c:f>Sheet2!$B$11:$B$34</c:f>
              <c:numCache>
                <c:formatCode>mmm\-yy</c:formatCode>
                <c:ptCount val="24"/>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numCache>
            </c:numRef>
          </c:cat>
          <c:val>
            <c:numRef>
              <c:f>Sheet2!$D$11:$D$34</c:f>
              <c:numCache>
                <c:formatCode>_(* #,##0.00_);_(* \(#,##0.00\);_(* "-"??_);_(@_)</c:formatCode>
                <c:ptCount val="24"/>
                <c:pt idx="0">
                  <c:v>542.75</c:v>
                </c:pt>
                <c:pt idx="1">
                  <c:v>500</c:v>
                </c:pt>
                <c:pt idx="2">
                  <c:v>475</c:v>
                </c:pt>
                <c:pt idx="3">
                  <c:v>473.75</c:v>
                </c:pt>
                <c:pt idx="4">
                  <c:v>465.8</c:v>
                </c:pt>
                <c:pt idx="5">
                  <c:v>472.25</c:v>
                </c:pt>
                <c:pt idx="6">
                  <c:v>499.25</c:v>
                </c:pt>
                <c:pt idx="7">
                  <c:v>508.5</c:v>
                </c:pt>
                <c:pt idx="8">
                  <c:v>541.25</c:v>
                </c:pt>
                <c:pt idx="9">
                  <c:v>563.79999999999995</c:v>
                </c:pt>
                <c:pt idx="10">
                  <c:v>542.25</c:v>
                </c:pt>
                <c:pt idx="11">
                  <c:v>554.3333333333336</c:v>
                </c:pt>
                <c:pt idx="12">
                  <c:v>523.75</c:v>
                </c:pt>
                <c:pt idx="13">
                  <c:v>507.25</c:v>
                </c:pt>
                <c:pt idx="14">
                  <c:v>500.25</c:v>
                </c:pt>
                <c:pt idx="15">
                  <c:v>518.5</c:v>
                </c:pt>
                <c:pt idx="16">
                  <c:v>548.20000000000005</c:v>
                </c:pt>
                <c:pt idx="17">
                  <c:v>582.25</c:v>
                </c:pt>
                <c:pt idx="18">
                  <c:v>617.75</c:v>
                </c:pt>
                <c:pt idx="19">
                  <c:v>620.25</c:v>
                </c:pt>
                <c:pt idx="20">
                  <c:v>648.75</c:v>
                </c:pt>
                <c:pt idx="21">
                  <c:v>619.6</c:v>
                </c:pt>
                <c:pt idx="22">
                  <c:v>547.5</c:v>
                </c:pt>
                <c:pt idx="23">
                  <c:v>563.25</c:v>
                </c:pt>
              </c:numCache>
            </c:numRef>
          </c:val>
          <c:smooth val="0"/>
        </c:ser>
        <c:ser>
          <c:idx val="2"/>
          <c:order val="1"/>
          <c:tx>
            <c:strRef>
              <c:f>Sheet2!$E$9</c:f>
              <c:strCache>
                <c:ptCount val="1"/>
                <c:pt idx="0">
                  <c:v>Pakistan-10%</c:v>
                </c:pt>
              </c:strCache>
            </c:strRef>
          </c:tx>
          <c:spPr>
            <a:ln w="31750" cmpd="sng">
              <a:solidFill>
                <a:srgbClr val="00B0F0"/>
              </a:solidFill>
              <a:prstDash val="solid"/>
            </a:ln>
          </c:spPr>
          <c:marker>
            <c:symbol val="diamond"/>
            <c:size val="8"/>
            <c:spPr>
              <a:solidFill>
                <a:schemeClr val="accent6">
                  <a:lumMod val="75000"/>
                </a:schemeClr>
              </a:solidFill>
            </c:spPr>
          </c:marker>
          <c:cat>
            <c:numRef>
              <c:f>Sheet2!$B$11:$B$34</c:f>
              <c:numCache>
                <c:formatCode>mmm\-yy</c:formatCode>
                <c:ptCount val="24"/>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numCache>
            </c:numRef>
          </c:cat>
          <c:val>
            <c:numRef>
              <c:f>Sheet2!$E$11:$E$34</c:f>
              <c:numCache>
                <c:formatCode>_(* #,##0.00_);_(* \(#,##0.00\);_(* "-"??_);_(@_)</c:formatCode>
                <c:ptCount val="24"/>
                <c:pt idx="0">
                  <c:v>400</c:v>
                </c:pt>
                <c:pt idx="1">
                  <c:v>365</c:v>
                </c:pt>
                <c:pt idx="2">
                  <c:v>364</c:v>
                </c:pt>
                <c:pt idx="3">
                  <c:v>395</c:v>
                </c:pt>
                <c:pt idx="4">
                  <c:v>385</c:v>
                </c:pt>
                <c:pt idx="5">
                  <c:v>395</c:v>
                </c:pt>
                <c:pt idx="6">
                  <c:v>425</c:v>
                </c:pt>
                <c:pt idx="7">
                  <c:v>455</c:v>
                </c:pt>
                <c:pt idx="8">
                  <c:v>480</c:v>
                </c:pt>
                <c:pt idx="9">
                  <c:v>485</c:v>
                </c:pt>
                <c:pt idx="10">
                  <c:v>477</c:v>
                </c:pt>
                <c:pt idx="11">
                  <c:v>477</c:v>
                </c:pt>
                <c:pt idx="12">
                  <c:v>468</c:v>
                </c:pt>
                <c:pt idx="13">
                  <c:v>459</c:v>
                </c:pt>
                <c:pt idx="14">
                  <c:v>481</c:v>
                </c:pt>
                <c:pt idx="15">
                  <c:v>489.25</c:v>
                </c:pt>
                <c:pt idx="16">
                  <c:v>503</c:v>
                </c:pt>
                <c:pt idx="17">
                  <c:v>513.75</c:v>
                </c:pt>
                <c:pt idx="18">
                  <c:v>492</c:v>
                </c:pt>
                <c:pt idx="19">
                  <c:v>445</c:v>
                </c:pt>
                <c:pt idx="20">
                  <c:v>440</c:v>
                </c:pt>
                <c:pt idx="21">
                  <c:v>425</c:v>
                </c:pt>
                <c:pt idx="22">
                  <c:v>427.5</c:v>
                </c:pt>
                <c:pt idx="23">
                  <c:v>434.25</c:v>
                </c:pt>
              </c:numCache>
            </c:numRef>
          </c:val>
          <c:smooth val="0"/>
        </c:ser>
        <c:ser>
          <c:idx val="3"/>
          <c:order val="2"/>
          <c:tx>
            <c:strRef>
              <c:f>Sheet2!$F$9</c:f>
              <c:strCache>
                <c:ptCount val="1"/>
                <c:pt idx="0">
                  <c:v>Viet Nam-5%</c:v>
                </c:pt>
              </c:strCache>
            </c:strRef>
          </c:tx>
          <c:spPr>
            <a:ln w="31750">
              <a:solidFill>
                <a:schemeClr val="tx2">
                  <a:lumMod val="75000"/>
                </a:schemeClr>
              </a:solidFill>
            </a:ln>
          </c:spPr>
          <c:marker>
            <c:symbol val="circle"/>
            <c:size val="7"/>
            <c:spPr>
              <a:solidFill>
                <a:schemeClr val="accent6">
                  <a:lumMod val="20000"/>
                  <a:lumOff val="80000"/>
                </a:schemeClr>
              </a:solidFill>
            </c:spPr>
          </c:marker>
          <c:cat>
            <c:numRef>
              <c:f>Sheet2!$B$11:$B$34</c:f>
              <c:numCache>
                <c:formatCode>mmm\-yy</c:formatCode>
                <c:ptCount val="24"/>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numCache>
            </c:numRef>
          </c:cat>
          <c:val>
            <c:numRef>
              <c:f>Sheet2!$F$11:$F$34</c:f>
              <c:numCache>
                <c:formatCode>_(* #,##0.00_);_(* \(#,##0.00\);_(* "-"??_);_(@_)</c:formatCode>
                <c:ptCount val="24"/>
                <c:pt idx="0">
                  <c:v>386</c:v>
                </c:pt>
                <c:pt idx="1">
                  <c:v>357</c:v>
                </c:pt>
                <c:pt idx="2">
                  <c:v>361.66666666666708</c:v>
                </c:pt>
                <c:pt idx="3">
                  <c:v>368.75</c:v>
                </c:pt>
                <c:pt idx="4">
                  <c:v>354.6</c:v>
                </c:pt>
                <c:pt idx="5">
                  <c:v>374.25</c:v>
                </c:pt>
                <c:pt idx="6">
                  <c:v>455.75</c:v>
                </c:pt>
                <c:pt idx="7">
                  <c:v>463</c:v>
                </c:pt>
                <c:pt idx="8">
                  <c:v>481</c:v>
                </c:pt>
                <c:pt idx="9">
                  <c:v>494.6</c:v>
                </c:pt>
                <c:pt idx="10">
                  <c:v>495</c:v>
                </c:pt>
                <c:pt idx="11">
                  <c:v>459.75</c:v>
                </c:pt>
                <c:pt idx="12">
                  <c:v>461.75</c:v>
                </c:pt>
                <c:pt idx="13">
                  <c:v>457.2</c:v>
                </c:pt>
                <c:pt idx="14">
                  <c:v>469</c:v>
                </c:pt>
                <c:pt idx="15">
                  <c:v>464</c:v>
                </c:pt>
                <c:pt idx="16">
                  <c:v>505</c:v>
                </c:pt>
                <c:pt idx="17">
                  <c:v>563.75</c:v>
                </c:pt>
                <c:pt idx="18">
                  <c:v>554.6</c:v>
                </c:pt>
                <c:pt idx="19">
                  <c:v>575.5</c:v>
                </c:pt>
                <c:pt idx="20">
                  <c:v>560</c:v>
                </c:pt>
                <c:pt idx="21">
                  <c:v>492</c:v>
                </c:pt>
                <c:pt idx="22">
                  <c:v>446.25</c:v>
                </c:pt>
                <c:pt idx="23">
                  <c:v>431.25</c:v>
                </c:pt>
              </c:numCache>
            </c:numRef>
          </c:val>
          <c:smooth val="0"/>
        </c:ser>
        <c:ser>
          <c:idx val="4"/>
          <c:order val="3"/>
          <c:tx>
            <c:strRef>
              <c:f>Sheet2!$G$9</c:f>
              <c:strCache>
                <c:ptCount val="1"/>
                <c:pt idx="0">
                  <c:v>Thailand-A1 Super</c:v>
                </c:pt>
              </c:strCache>
            </c:strRef>
          </c:tx>
          <c:marker>
            <c:symbol val="none"/>
          </c:marker>
          <c:cat>
            <c:numRef>
              <c:f>Sheet2!$B$11:$B$34</c:f>
              <c:numCache>
                <c:formatCode>mmm\-yy</c:formatCode>
                <c:ptCount val="24"/>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numCache>
            </c:numRef>
          </c:cat>
          <c:val>
            <c:numRef>
              <c:f>Sheet2!$G$11:$G$34</c:f>
            </c:numRef>
          </c:val>
          <c:smooth val="0"/>
        </c:ser>
        <c:ser>
          <c:idx val="5"/>
          <c:order val="4"/>
          <c:tx>
            <c:strRef>
              <c:f>Sheet2!$H$9</c:f>
              <c:strCache>
                <c:ptCount val="1"/>
                <c:pt idx="0">
                  <c:v>India-IR 5%</c:v>
                </c:pt>
              </c:strCache>
            </c:strRef>
          </c:tx>
          <c:spPr>
            <a:ln w="38100">
              <a:solidFill>
                <a:srgbClr val="E59C19"/>
              </a:solidFill>
            </a:ln>
          </c:spPr>
          <c:marker>
            <c:symbol val="star"/>
            <c:size val="7"/>
            <c:spPr>
              <a:noFill/>
            </c:spPr>
          </c:marker>
          <c:cat>
            <c:numRef>
              <c:f>Sheet2!$B$11:$B$34</c:f>
              <c:numCache>
                <c:formatCode>mmm\-yy</c:formatCode>
                <c:ptCount val="24"/>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numCache>
            </c:numRef>
          </c:cat>
          <c:val>
            <c:numRef>
              <c:f>Sheet2!$H$11:$H$34</c:f>
              <c:numCache>
                <c:formatCode>General</c:formatCode>
                <c:ptCount val="24"/>
                <c:pt idx="18" formatCode="_(* #,##0.00_);_(* \(#,##0.00\);_(* &quot;-&quot;??_);_(@_)">
                  <c:v>483.33333333333331</c:v>
                </c:pt>
                <c:pt idx="19" formatCode="_(* #,##0.00_);_(* \(#,##0.00\);_(* &quot;-&quot;??_);_(@_)">
                  <c:v>468.75</c:v>
                </c:pt>
                <c:pt idx="20" formatCode="_(* #,##0.00_);_(* \(#,##0.00\);_(* &quot;-&quot;??_);_(@_)">
                  <c:v>456.25</c:v>
                </c:pt>
                <c:pt idx="21" formatCode="_(* #,##0.00_);_(* \(#,##0.00\);_(* &quot;-&quot;??_);_(@_)">
                  <c:v>441</c:v>
                </c:pt>
                <c:pt idx="22" formatCode="_(* #,##0.00_);_(* \(#,##0.00\);_(* &quot;-&quot;??_);_(@_)">
                  <c:v>443.75</c:v>
                </c:pt>
                <c:pt idx="23" formatCode="_(* #,##0.00_);_(* \(#,##0.00\);_(* &quot;-&quot;??_);_(@_)">
                  <c:v>447.5</c:v>
                </c:pt>
              </c:numCache>
            </c:numRef>
          </c:val>
          <c:smooth val="0"/>
        </c:ser>
        <c:dLbls>
          <c:showLegendKey val="0"/>
          <c:showVal val="0"/>
          <c:showCatName val="0"/>
          <c:showSerName val="0"/>
          <c:showPercent val="0"/>
          <c:showBubbleSize val="0"/>
        </c:dLbls>
        <c:marker val="1"/>
        <c:smooth val="0"/>
        <c:axId val="77624064"/>
        <c:axId val="77620736"/>
      </c:lineChart>
      <c:dateAx>
        <c:axId val="77624064"/>
        <c:scaling>
          <c:orientation val="minMax"/>
        </c:scaling>
        <c:delete val="0"/>
        <c:axPos val="b"/>
        <c:numFmt formatCode="mmm\-yy" sourceLinked="0"/>
        <c:majorTickMark val="in"/>
        <c:minorTickMark val="none"/>
        <c:tickLblPos val="nextTo"/>
        <c:txPr>
          <a:bodyPr rot="-5400000" vert="horz"/>
          <a:lstStyle/>
          <a:p>
            <a:pPr>
              <a:defRPr/>
            </a:pPr>
            <a:endParaRPr lang="es-MX"/>
          </a:p>
        </c:txPr>
        <c:crossAx val="77620736"/>
        <c:crosses val="autoZero"/>
        <c:auto val="1"/>
        <c:lblOffset val="100"/>
        <c:baseTimeUnit val="months"/>
      </c:dateAx>
      <c:valAx>
        <c:axId val="77620736"/>
        <c:scaling>
          <c:orientation val="minMax"/>
          <c:min val="300"/>
        </c:scaling>
        <c:delete val="0"/>
        <c:axPos val="l"/>
        <c:majorGridlines>
          <c:spPr>
            <a:ln>
              <a:solidFill>
                <a:schemeClr val="bg1">
                  <a:lumMod val="65000"/>
                </a:schemeClr>
              </a:solidFill>
            </a:ln>
          </c:spPr>
        </c:majorGridlines>
        <c:title>
          <c:tx>
            <c:rich>
              <a:bodyPr rot="0" vert="horz"/>
              <a:lstStyle/>
              <a:p>
                <a:pPr>
                  <a:defRPr/>
                </a:pPr>
                <a:r>
                  <a:rPr lang="en-US" dirty="0" smtClean="0"/>
                  <a:t>USD per tonne</a:t>
                </a:r>
                <a:endParaRPr lang="en-US" dirty="0"/>
              </a:p>
            </c:rich>
          </c:tx>
          <c:layout>
            <c:manualLayout>
              <c:xMode val="edge"/>
              <c:yMode val="edge"/>
              <c:x val="4.2372881355932819E-2"/>
              <c:y val="1.4288250733364221E-2"/>
            </c:manualLayout>
          </c:layout>
          <c:overlay val="0"/>
        </c:title>
        <c:numFmt formatCode="_(* #,##0_);_(* \(#,##0\);_(* &quot;-&quot;_);_(@_)" sourceLinked="0"/>
        <c:majorTickMark val="none"/>
        <c:minorTickMark val="none"/>
        <c:tickLblPos val="nextTo"/>
        <c:spPr>
          <a:noFill/>
          <a:ln>
            <a:noFill/>
          </a:ln>
        </c:spPr>
        <c:crossAx val="77624064"/>
        <c:crossesAt val="40238"/>
        <c:crossBetween val="midCat"/>
      </c:valAx>
    </c:plotArea>
    <c:legend>
      <c:legendPos val="b"/>
      <c:layout>
        <c:manualLayout>
          <c:xMode val="edge"/>
          <c:yMode val="edge"/>
          <c:x val="5.8872836869967582E-2"/>
          <c:y val="0.87484502856260971"/>
          <c:w val="0.88931636193780395"/>
          <c:h val="0.10309614790798288"/>
        </c:manualLayout>
      </c:layout>
      <c:overlay val="0"/>
      <c:txPr>
        <a:bodyPr/>
        <a:lstStyle/>
        <a:p>
          <a:pPr>
            <a:defRPr sz="1400"/>
          </a:pPr>
          <a:endParaRPr lang="es-MX"/>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36630577427822"/>
          <c:y val="0.10621087598425208"/>
          <c:w val="0.78926738845144306"/>
          <c:h val="0.66361146653543412"/>
        </c:manualLayout>
      </c:layout>
      <c:barChart>
        <c:barDir val="col"/>
        <c:grouping val="clustered"/>
        <c:varyColors val="0"/>
        <c:ser>
          <c:idx val="2"/>
          <c:order val="2"/>
          <c:tx>
            <c:strRef>
              <c:f>Sheet1!$D$1</c:f>
              <c:strCache>
                <c:ptCount val="1"/>
                <c:pt idx="0">
                  <c:v>Closing Stocks (right axis)</c:v>
                </c:pt>
              </c:strCache>
            </c:strRef>
          </c:tx>
          <c:spPr>
            <a:solidFill>
              <a:schemeClr val="tx2">
                <a:lumMod val="60000"/>
                <a:lumOff val="40000"/>
              </a:schemeClr>
            </a:solidFill>
            <a:ln>
              <a:noFill/>
            </a:ln>
          </c:spPr>
          <c:invertIfNegative val="0"/>
          <c:cat>
            <c:strRef>
              <c:f>Sheet1!$A$2:$A$6</c:f>
              <c:strCache>
                <c:ptCount val="5"/>
                <c:pt idx="0">
                  <c:v>2009/10</c:v>
                </c:pt>
                <c:pt idx="1">
                  <c:v>2010/11</c:v>
                </c:pt>
                <c:pt idx="2">
                  <c:v>2001/12</c:v>
                </c:pt>
                <c:pt idx="3">
                  <c:v>2012/13</c:v>
                </c:pt>
                <c:pt idx="4">
                  <c:v>2013/14</c:v>
                </c:pt>
              </c:strCache>
            </c:strRef>
          </c:cat>
          <c:val>
            <c:numRef>
              <c:f>Sheet1!$D$2:$D$6</c:f>
              <c:numCache>
                <c:formatCode>0.0</c:formatCode>
                <c:ptCount val="5"/>
                <c:pt idx="0">
                  <c:v>186.4127</c:v>
                </c:pt>
                <c:pt idx="1">
                  <c:v>180.10469999999998</c:v>
                </c:pt>
                <c:pt idx="2">
                  <c:v>178.89700000000005</c:v>
                </c:pt>
                <c:pt idx="3">
                  <c:v>161.9845</c:v>
                </c:pt>
                <c:pt idx="4">
                  <c:v>158.35500068909104</c:v>
                </c:pt>
              </c:numCache>
            </c:numRef>
          </c:val>
        </c:ser>
        <c:dLbls>
          <c:showLegendKey val="0"/>
          <c:showVal val="0"/>
          <c:showCatName val="0"/>
          <c:showSerName val="0"/>
          <c:showPercent val="0"/>
          <c:showBubbleSize val="0"/>
        </c:dLbls>
        <c:gapWidth val="150"/>
        <c:axId val="32584832"/>
        <c:axId val="32578944"/>
      </c:barChart>
      <c:lineChart>
        <c:grouping val="standard"/>
        <c:varyColors val="0"/>
        <c:ser>
          <c:idx val="0"/>
          <c:order val="0"/>
          <c:tx>
            <c:strRef>
              <c:f>Sheet1!$B$1</c:f>
              <c:strCache>
                <c:ptCount val="1"/>
                <c:pt idx="0">
                  <c:v>Production</c:v>
                </c:pt>
              </c:strCache>
            </c:strRef>
          </c:tx>
          <c:spPr>
            <a:ln w="44450">
              <a:solidFill>
                <a:schemeClr val="accent3"/>
              </a:solidFill>
            </a:ln>
          </c:spPr>
          <c:marker>
            <c:symbol val="none"/>
          </c:marker>
          <c:cat>
            <c:strRef>
              <c:f>Sheet1!$A$2:$A$6</c:f>
              <c:strCache>
                <c:ptCount val="5"/>
                <c:pt idx="0">
                  <c:v>2009/10</c:v>
                </c:pt>
                <c:pt idx="1">
                  <c:v>2010/11</c:v>
                </c:pt>
                <c:pt idx="2">
                  <c:v>2001/12</c:v>
                </c:pt>
                <c:pt idx="3">
                  <c:v>2012/13</c:v>
                </c:pt>
                <c:pt idx="4">
                  <c:v>2013/14</c:v>
                </c:pt>
              </c:strCache>
            </c:strRef>
          </c:cat>
          <c:val>
            <c:numRef>
              <c:f>Sheet1!$B$2:$B$6</c:f>
              <c:numCache>
                <c:formatCode>0.0</c:formatCode>
                <c:ptCount val="5"/>
                <c:pt idx="0">
                  <c:v>685.66140000000007</c:v>
                </c:pt>
                <c:pt idx="1">
                  <c:v>655.4477999999998</c:v>
                </c:pt>
                <c:pt idx="2">
                  <c:v>700.58280000000002</c:v>
                </c:pt>
                <c:pt idx="3">
                  <c:v>661.04899999999998</c:v>
                </c:pt>
                <c:pt idx="4">
                  <c:v>690</c:v>
                </c:pt>
              </c:numCache>
            </c:numRef>
          </c:val>
          <c:smooth val="0"/>
        </c:ser>
        <c:ser>
          <c:idx val="1"/>
          <c:order val="1"/>
          <c:tx>
            <c:strRef>
              <c:f>Sheet1!$C$1</c:f>
              <c:strCache>
                <c:ptCount val="1"/>
                <c:pt idx="0">
                  <c:v>Utilization</c:v>
                </c:pt>
              </c:strCache>
            </c:strRef>
          </c:tx>
          <c:spPr>
            <a:ln w="44450">
              <a:solidFill>
                <a:schemeClr val="accent6">
                  <a:lumMod val="75000"/>
                </a:schemeClr>
              </a:solidFill>
            </a:ln>
          </c:spPr>
          <c:marker>
            <c:symbol val="none"/>
          </c:marker>
          <c:cat>
            <c:strRef>
              <c:f>Sheet1!$A$2:$A$6</c:f>
              <c:strCache>
                <c:ptCount val="5"/>
                <c:pt idx="0">
                  <c:v>2009/10</c:v>
                </c:pt>
                <c:pt idx="1">
                  <c:v>2010/11</c:v>
                </c:pt>
                <c:pt idx="2">
                  <c:v>2001/12</c:v>
                </c:pt>
                <c:pt idx="3">
                  <c:v>2012/13</c:v>
                </c:pt>
                <c:pt idx="4">
                  <c:v>2013/14</c:v>
                </c:pt>
              </c:strCache>
            </c:strRef>
          </c:cat>
          <c:val>
            <c:numRef>
              <c:f>Sheet1!$C$2:$C$6</c:f>
              <c:numCache>
                <c:formatCode>0.0</c:formatCode>
                <c:ptCount val="5"/>
                <c:pt idx="0">
                  <c:v>656.18209999999999</c:v>
                </c:pt>
                <c:pt idx="1">
                  <c:v>660.20950000000005</c:v>
                </c:pt>
                <c:pt idx="2">
                  <c:v>695.81039999999996</c:v>
                </c:pt>
                <c:pt idx="3">
                  <c:v>684.2741000000002</c:v>
                </c:pt>
                <c:pt idx="4">
                  <c:v>693.62949931090873</c:v>
                </c:pt>
              </c:numCache>
            </c:numRef>
          </c:val>
          <c:smooth val="0"/>
        </c:ser>
        <c:dLbls>
          <c:showLegendKey val="0"/>
          <c:showVal val="0"/>
          <c:showCatName val="0"/>
          <c:showSerName val="0"/>
          <c:showPercent val="0"/>
          <c:showBubbleSize val="0"/>
        </c:dLbls>
        <c:marker val="1"/>
        <c:smooth val="0"/>
        <c:axId val="32575872"/>
        <c:axId val="32577408"/>
      </c:lineChart>
      <c:catAx>
        <c:axId val="32575872"/>
        <c:scaling>
          <c:orientation val="minMax"/>
        </c:scaling>
        <c:delete val="0"/>
        <c:axPos val="b"/>
        <c:majorTickMark val="out"/>
        <c:minorTickMark val="none"/>
        <c:tickLblPos val="nextTo"/>
        <c:txPr>
          <a:bodyPr/>
          <a:lstStyle/>
          <a:p>
            <a:pPr>
              <a:defRPr sz="1600"/>
            </a:pPr>
            <a:endParaRPr lang="es-MX"/>
          </a:p>
        </c:txPr>
        <c:crossAx val="32577408"/>
        <c:crosses val="autoZero"/>
        <c:auto val="1"/>
        <c:lblAlgn val="ctr"/>
        <c:lblOffset val="100"/>
        <c:noMultiLvlLbl val="0"/>
      </c:catAx>
      <c:valAx>
        <c:axId val="32577408"/>
        <c:scaling>
          <c:orientation val="minMax"/>
          <c:max val="720"/>
          <c:min val="640"/>
        </c:scaling>
        <c:delete val="0"/>
        <c:axPos val="l"/>
        <c:majorGridlines/>
        <c:numFmt formatCode="0" sourceLinked="0"/>
        <c:majorTickMark val="in"/>
        <c:minorTickMark val="none"/>
        <c:tickLblPos val="nextTo"/>
        <c:txPr>
          <a:bodyPr/>
          <a:lstStyle/>
          <a:p>
            <a:pPr>
              <a:defRPr sz="1600"/>
            </a:pPr>
            <a:endParaRPr lang="es-MX"/>
          </a:p>
        </c:txPr>
        <c:crossAx val="32575872"/>
        <c:crosses val="autoZero"/>
        <c:crossBetween val="between"/>
        <c:majorUnit val="20"/>
      </c:valAx>
      <c:valAx>
        <c:axId val="32578944"/>
        <c:scaling>
          <c:orientation val="minMax"/>
          <c:max val="200"/>
          <c:min val="120"/>
        </c:scaling>
        <c:delete val="0"/>
        <c:axPos val="r"/>
        <c:numFmt formatCode="0" sourceLinked="0"/>
        <c:majorTickMark val="out"/>
        <c:minorTickMark val="none"/>
        <c:tickLblPos val="nextTo"/>
        <c:txPr>
          <a:bodyPr/>
          <a:lstStyle/>
          <a:p>
            <a:pPr>
              <a:defRPr sz="1600"/>
            </a:pPr>
            <a:endParaRPr lang="es-MX"/>
          </a:p>
        </c:txPr>
        <c:crossAx val="32584832"/>
        <c:crosses val="max"/>
        <c:crossBetween val="between"/>
        <c:majorUnit val="20"/>
      </c:valAx>
      <c:catAx>
        <c:axId val="32584832"/>
        <c:scaling>
          <c:orientation val="minMax"/>
        </c:scaling>
        <c:delete val="1"/>
        <c:axPos val="b"/>
        <c:majorTickMark val="out"/>
        <c:minorTickMark val="none"/>
        <c:tickLblPos val="none"/>
        <c:crossAx val="32578944"/>
        <c:crosses val="autoZero"/>
        <c:auto val="1"/>
        <c:lblAlgn val="ctr"/>
        <c:lblOffset val="100"/>
        <c:noMultiLvlLbl val="0"/>
      </c:catAx>
    </c:plotArea>
    <c:legend>
      <c:legendPos val="b"/>
      <c:layout/>
      <c:overlay val="0"/>
    </c:legend>
    <c:plotVisOnly val="1"/>
    <c:dispBlanksAs val="gap"/>
    <c:showDLblsOverMax val="0"/>
  </c:chart>
  <c:txPr>
    <a:bodyPr/>
    <a:lstStyle/>
    <a:p>
      <a:pPr>
        <a:defRPr sz="1800"/>
      </a:pPr>
      <a:endParaRPr lang="es-MX"/>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36630577427822"/>
          <c:y val="9.0585875984252023E-2"/>
          <c:w val="0.78926738845144295"/>
          <c:h val="0.66361146653543435"/>
        </c:manualLayout>
      </c:layout>
      <c:barChart>
        <c:barDir val="col"/>
        <c:grouping val="clustered"/>
        <c:varyColors val="0"/>
        <c:ser>
          <c:idx val="2"/>
          <c:order val="2"/>
          <c:tx>
            <c:strRef>
              <c:f>Sheet1!$D$1</c:f>
              <c:strCache>
                <c:ptCount val="1"/>
                <c:pt idx="0">
                  <c:v>Closing Stocks (right axis)</c:v>
                </c:pt>
              </c:strCache>
            </c:strRef>
          </c:tx>
          <c:spPr>
            <a:solidFill>
              <a:schemeClr val="tx2">
                <a:lumMod val="60000"/>
                <a:lumOff val="40000"/>
              </a:schemeClr>
            </a:solidFill>
            <a:ln>
              <a:noFill/>
            </a:ln>
          </c:spPr>
          <c:invertIfNegative val="0"/>
          <c:cat>
            <c:strRef>
              <c:f>Sheet1!$A$2:$A$6</c:f>
              <c:strCache>
                <c:ptCount val="5"/>
                <c:pt idx="0">
                  <c:v>2009/10</c:v>
                </c:pt>
                <c:pt idx="1">
                  <c:v>2010/11</c:v>
                </c:pt>
                <c:pt idx="2">
                  <c:v>2001/12</c:v>
                </c:pt>
                <c:pt idx="3">
                  <c:v>2012/13</c:v>
                </c:pt>
                <c:pt idx="4">
                  <c:v>2013/14</c:v>
                </c:pt>
              </c:strCache>
            </c:strRef>
          </c:cat>
          <c:val>
            <c:numRef>
              <c:f>Sheet1!$D$2:$D$6</c:f>
              <c:numCache>
                <c:formatCode>0.0</c:formatCode>
                <c:ptCount val="5"/>
                <c:pt idx="0">
                  <c:v>193.17929999999998</c:v>
                </c:pt>
                <c:pt idx="1">
                  <c:v>168.76760000000002</c:v>
                </c:pt>
                <c:pt idx="2">
                  <c:v>176.33970000000002</c:v>
                </c:pt>
                <c:pt idx="3">
                  <c:v>164.99140000000003</c:v>
                </c:pt>
                <c:pt idx="4">
                  <c:v>171.92017425393885</c:v>
                </c:pt>
              </c:numCache>
            </c:numRef>
          </c:val>
        </c:ser>
        <c:dLbls>
          <c:showLegendKey val="0"/>
          <c:showVal val="0"/>
          <c:showCatName val="0"/>
          <c:showSerName val="0"/>
          <c:showPercent val="0"/>
          <c:showBubbleSize val="0"/>
        </c:dLbls>
        <c:gapWidth val="150"/>
        <c:axId val="32645120"/>
        <c:axId val="32631040"/>
      </c:barChart>
      <c:lineChart>
        <c:grouping val="standard"/>
        <c:varyColors val="0"/>
        <c:ser>
          <c:idx val="0"/>
          <c:order val="0"/>
          <c:tx>
            <c:strRef>
              <c:f>Sheet1!$B$1</c:f>
              <c:strCache>
                <c:ptCount val="1"/>
                <c:pt idx="0">
                  <c:v>Production</c:v>
                </c:pt>
              </c:strCache>
            </c:strRef>
          </c:tx>
          <c:spPr>
            <a:ln w="44450">
              <a:solidFill>
                <a:schemeClr val="accent3"/>
              </a:solidFill>
            </a:ln>
          </c:spPr>
          <c:marker>
            <c:symbol val="none"/>
          </c:marker>
          <c:cat>
            <c:strRef>
              <c:f>Sheet1!$A$2:$A$6</c:f>
              <c:strCache>
                <c:ptCount val="5"/>
                <c:pt idx="0">
                  <c:v>2009/10</c:v>
                </c:pt>
                <c:pt idx="1">
                  <c:v>2010/11</c:v>
                </c:pt>
                <c:pt idx="2">
                  <c:v>2001/12</c:v>
                </c:pt>
                <c:pt idx="3">
                  <c:v>2012/13</c:v>
                </c:pt>
                <c:pt idx="4">
                  <c:v>2013/14</c:v>
                </c:pt>
              </c:strCache>
            </c:strRef>
          </c:cat>
          <c:val>
            <c:numRef>
              <c:f>Sheet1!$B$2:$B$6</c:f>
              <c:numCache>
                <c:formatCode>0.0</c:formatCode>
                <c:ptCount val="5"/>
                <c:pt idx="0">
                  <c:v>1125.5227</c:v>
                </c:pt>
                <c:pt idx="1">
                  <c:v>1136.1142999999997</c:v>
                </c:pt>
                <c:pt idx="2">
                  <c:v>1167.248</c:v>
                </c:pt>
                <c:pt idx="3">
                  <c:v>1158.7496000000001</c:v>
                </c:pt>
                <c:pt idx="4">
                  <c:v>1245</c:v>
                </c:pt>
              </c:numCache>
            </c:numRef>
          </c:val>
          <c:smooth val="0"/>
        </c:ser>
        <c:ser>
          <c:idx val="1"/>
          <c:order val="1"/>
          <c:tx>
            <c:strRef>
              <c:f>Sheet1!$C$1</c:f>
              <c:strCache>
                <c:ptCount val="1"/>
                <c:pt idx="0">
                  <c:v>Utilization</c:v>
                </c:pt>
              </c:strCache>
            </c:strRef>
          </c:tx>
          <c:spPr>
            <a:ln w="44450">
              <a:solidFill>
                <a:schemeClr val="accent6">
                  <a:lumMod val="75000"/>
                </a:schemeClr>
              </a:solidFill>
            </a:ln>
          </c:spPr>
          <c:marker>
            <c:symbol val="none"/>
          </c:marker>
          <c:cat>
            <c:strRef>
              <c:f>Sheet1!$A$2:$A$6</c:f>
              <c:strCache>
                <c:ptCount val="5"/>
                <c:pt idx="0">
                  <c:v>2009/10</c:v>
                </c:pt>
                <c:pt idx="1">
                  <c:v>2010/11</c:v>
                </c:pt>
                <c:pt idx="2">
                  <c:v>2001/12</c:v>
                </c:pt>
                <c:pt idx="3">
                  <c:v>2012/13</c:v>
                </c:pt>
                <c:pt idx="4">
                  <c:v>2013/14</c:v>
                </c:pt>
              </c:strCache>
            </c:strRef>
          </c:cat>
          <c:val>
            <c:numRef>
              <c:f>Sheet1!$C$2:$C$6</c:f>
              <c:numCache>
                <c:formatCode>0.0</c:formatCode>
                <c:ptCount val="5"/>
                <c:pt idx="0">
                  <c:v>1132.5343999999998</c:v>
                </c:pt>
                <c:pt idx="1">
                  <c:v>1155.8991999999998</c:v>
                </c:pt>
                <c:pt idx="2">
                  <c:v>1162.1245999999999</c:v>
                </c:pt>
                <c:pt idx="3">
                  <c:v>1173.1107000000002</c:v>
                </c:pt>
                <c:pt idx="4">
                  <c:v>1238.0712257460609</c:v>
                </c:pt>
              </c:numCache>
            </c:numRef>
          </c:val>
          <c:smooth val="0"/>
        </c:ser>
        <c:dLbls>
          <c:showLegendKey val="0"/>
          <c:showVal val="0"/>
          <c:showCatName val="0"/>
          <c:showSerName val="0"/>
          <c:showPercent val="0"/>
          <c:showBubbleSize val="0"/>
        </c:dLbls>
        <c:marker val="1"/>
        <c:smooth val="0"/>
        <c:axId val="32615424"/>
        <c:axId val="32629504"/>
      </c:lineChart>
      <c:catAx>
        <c:axId val="32615424"/>
        <c:scaling>
          <c:orientation val="minMax"/>
        </c:scaling>
        <c:delete val="0"/>
        <c:axPos val="b"/>
        <c:majorTickMark val="out"/>
        <c:minorTickMark val="none"/>
        <c:tickLblPos val="nextTo"/>
        <c:txPr>
          <a:bodyPr/>
          <a:lstStyle/>
          <a:p>
            <a:pPr>
              <a:defRPr sz="1600"/>
            </a:pPr>
            <a:endParaRPr lang="es-MX"/>
          </a:p>
        </c:txPr>
        <c:crossAx val="32629504"/>
        <c:crosses val="autoZero"/>
        <c:auto val="1"/>
        <c:lblAlgn val="ctr"/>
        <c:lblOffset val="100"/>
        <c:noMultiLvlLbl val="0"/>
      </c:catAx>
      <c:valAx>
        <c:axId val="32629504"/>
        <c:scaling>
          <c:orientation val="minMax"/>
          <c:max val="1250"/>
          <c:min val="1050"/>
        </c:scaling>
        <c:delete val="0"/>
        <c:axPos val="l"/>
        <c:majorGridlines/>
        <c:numFmt formatCode="0" sourceLinked="0"/>
        <c:majorTickMark val="in"/>
        <c:minorTickMark val="none"/>
        <c:tickLblPos val="nextTo"/>
        <c:txPr>
          <a:bodyPr/>
          <a:lstStyle/>
          <a:p>
            <a:pPr>
              <a:defRPr sz="1600"/>
            </a:pPr>
            <a:endParaRPr lang="es-MX"/>
          </a:p>
        </c:txPr>
        <c:crossAx val="32615424"/>
        <c:crosses val="autoZero"/>
        <c:crossBetween val="between"/>
        <c:majorUnit val="50"/>
      </c:valAx>
      <c:valAx>
        <c:axId val="32631040"/>
        <c:scaling>
          <c:orientation val="minMax"/>
          <c:max val="200"/>
          <c:min val="120"/>
        </c:scaling>
        <c:delete val="0"/>
        <c:axPos val="r"/>
        <c:numFmt formatCode="0" sourceLinked="0"/>
        <c:majorTickMark val="out"/>
        <c:minorTickMark val="none"/>
        <c:tickLblPos val="nextTo"/>
        <c:txPr>
          <a:bodyPr/>
          <a:lstStyle/>
          <a:p>
            <a:pPr>
              <a:defRPr sz="1600"/>
            </a:pPr>
            <a:endParaRPr lang="es-MX"/>
          </a:p>
        </c:txPr>
        <c:crossAx val="32645120"/>
        <c:crosses val="max"/>
        <c:crossBetween val="between"/>
        <c:majorUnit val="20"/>
      </c:valAx>
      <c:catAx>
        <c:axId val="32645120"/>
        <c:scaling>
          <c:orientation val="minMax"/>
        </c:scaling>
        <c:delete val="1"/>
        <c:axPos val="b"/>
        <c:majorTickMark val="out"/>
        <c:minorTickMark val="none"/>
        <c:tickLblPos val="none"/>
        <c:crossAx val="32631040"/>
        <c:crosses val="autoZero"/>
        <c:auto val="1"/>
        <c:lblAlgn val="ctr"/>
        <c:lblOffset val="100"/>
        <c:noMultiLvlLbl val="0"/>
      </c:catAx>
    </c:plotArea>
    <c:legend>
      <c:legendPos val="b"/>
      <c:layout/>
      <c:overlay val="0"/>
    </c:legend>
    <c:plotVisOnly val="1"/>
    <c:dispBlanksAs val="gap"/>
    <c:showDLblsOverMax val="0"/>
  </c:chart>
  <c:txPr>
    <a:bodyPr/>
    <a:lstStyle/>
    <a:p>
      <a:pPr>
        <a:defRPr sz="1800"/>
      </a:pPr>
      <a:endParaRPr lang="es-MX"/>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27230-7B02-41D6-94CA-9DD479108BC5}"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n-US"/>
        </a:p>
      </dgm:t>
    </dgm:pt>
    <dgm:pt modelId="{D07DAFED-0E51-4D23-9383-FD586FE3882D}">
      <dgm:prSet phldrT="[Text]" custT="1"/>
      <dgm:spPr/>
      <dgm:t>
        <a:bodyPr/>
        <a:lstStyle/>
        <a:p>
          <a:pPr algn="l">
            <a:spcAft>
              <a:spcPts val="0"/>
            </a:spcAft>
          </a:pPr>
          <a:r>
            <a:rPr lang="en-US" sz="1400" b="1" dirty="0" smtClean="0">
              <a:solidFill>
                <a:schemeClr val="accent2">
                  <a:lumMod val="50000"/>
                </a:schemeClr>
              </a:solidFill>
              <a:latin typeface="Tahoma" pitchFamily="34" charset="0"/>
              <a:cs typeface="Tahoma" pitchFamily="34" charset="0"/>
            </a:rPr>
            <a:t>AMIS Participants and Coverage </a:t>
          </a:r>
          <a:r>
            <a:rPr lang="en-US" sz="1400" dirty="0" smtClean="0">
              <a:latin typeface="Tahoma" pitchFamily="34" charset="0"/>
              <a:cs typeface="Tahoma" pitchFamily="34" charset="0"/>
            </a:rPr>
            <a:t>G20 countries, Spain and seven non-G20 countries selected due to their significant share in global production and trade for the four commodities covered by AMIS (Wheat, Rice, Maize and Soybean). </a:t>
          </a:r>
          <a:endParaRPr lang="en-US" sz="1400" dirty="0"/>
        </a:p>
      </dgm:t>
    </dgm:pt>
    <dgm:pt modelId="{7947C350-38EE-4533-8B09-CC035999CBE0}" type="parTrans" cxnId="{2B81AC62-71B5-46E2-B398-213D1CA0712C}">
      <dgm:prSet/>
      <dgm:spPr/>
      <dgm:t>
        <a:bodyPr/>
        <a:lstStyle/>
        <a:p>
          <a:endParaRPr lang="en-US"/>
        </a:p>
      </dgm:t>
    </dgm:pt>
    <dgm:pt modelId="{7AFB2D3F-B9F0-4D4A-AA6F-A8B690A34673}" type="sibTrans" cxnId="{2B81AC62-71B5-46E2-B398-213D1CA0712C}">
      <dgm:prSet/>
      <dgm:spPr/>
      <dgm:t>
        <a:bodyPr/>
        <a:lstStyle/>
        <a:p>
          <a:endParaRPr lang="en-US"/>
        </a:p>
      </dgm:t>
    </dgm:pt>
    <dgm:pt modelId="{3CE126A2-30E3-4FEC-AAAC-A846CC6718A8}">
      <dgm:prSet phldrT="[Text]" custT="1"/>
      <dgm:spPr/>
      <dgm:t>
        <a:bodyPr/>
        <a:lstStyle/>
        <a:p>
          <a:r>
            <a:rPr lang="en-US" sz="1400" b="1" dirty="0" smtClean="0">
              <a:solidFill>
                <a:schemeClr val="accent2">
                  <a:lumMod val="50000"/>
                </a:schemeClr>
              </a:solidFill>
              <a:latin typeface="Tahoma" pitchFamily="34" charset="0"/>
              <a:ea typeface="Tahoma" pitchFamily="34" charset="0"/>
              <a:cs typeface="Tahoma" pitchFamily="34" charset="0"/>
            </a:rPr>
            <a:t>AMIS Secretariat</a:t>
          </a:r>
          <a:r>
            <a:rPr lang="en-GB" sz="1400" b="1" dirty="0" smtClean="0">
              <a:solidFill>
                <a:schemeClr val="accent2">
                  <a:lumMod val="50000"/>
                </a:schemeClr>
              </a:solidFill>
              <a:latin typeface="Tahoma" pitchFamily="34" charset="0"/>
              <a:ea typeface="Tahoma" pitchFamily="34" charset="0"/>
              <a:cs typeface="Tahoma" pitchFamily="34" charset="0"/>
            </a:rPr>
            <a:t> </a:t>
          </a:r>
          <a:r>
            <a:rPr lang="en-GB" sz="1400" dirty="0" smtClean="0">
              <a:latin typeface="Tahoma" pitchFamily="34" charset="0"/>
              <a:cs typeface="Tahoma" pitchFamily="34" charset="0"/>
            </a:rPr>
            <a:t>is formed by FAO, IFAD, IFPRI, IGC, WFP, OECD, World Bank, WTO, UNCTAD, and the UN-HLTF. It is responsible for producing market outlooks, analysis, and supports all functions of the Forum and the IG. It is housed in FAO.</a:t>
          </a:r>
          <a:endParaRPr lang="en-US" sz="1400" dirty="0"/>
        </a:p>
      </dgm:t>
    </dgm:pt>
    <dgm:pt modelId="{EF05DFBD-5361-4AC4-8140-21CDC205C5F8}" type="parTrans" cxnId="{E493030E-349D-4E8B-BC5E-AB1BFEE549D5}">
      <dgm:prSet/>
      <dgm:spPr/>
      <dgm:t>
        <a:bodyPr/>
        <a:lstStyle/>
        <a:p>
          <a:endParaRPr lang="en-US"/>
        </a:p>
      </dgm:t>
    </dgm:pt>
    <dgm:pt modelId="{E2553841-3BDB-4D50-A81C-5778ACE74C3D}" type="sibTrans" cxnId="{E493030E-349D-4E8B-BC5E-AB1BFEE549D5}">
      <dgm:prSet/>
      <dgm:spPr/>
      <dgm:t>
        <a:bodyPr/>
        <a:lstStyle/>
        <a:p>
          <a:endParaRPr lang="en-US"/>
        </a:p>
      </dgm:t>
    </dgm:pt>
    <dgm:pt modelId="{996D7242-55BC-4A79-B248-F1F6A3658E83}">
      <dgm:prSet phldrT="[Text]" custT="1"/>
      <dgm:spPr/>
      <dgm:t>
        <a:bodyPr/>
        <a:lstStyle/>
        <a:p>
          <a:r>
            <a:rPr lang="en-US" sz="1400" b="1" dirty="0" smtClean="0">
              <a:solidFill>
                <a:schemeClr val="accent2">
                  <a:lumMod val="50000"/>
                </a:schemeClr>
              </a:solidFill>
              <a:latin typeface="Tahoma" pitchFamily="34" charset="0"/>
              <a:ea typeface="Tahoma" pitchFamily="34" charset="0"/>
              <a:cs typeface="Tahoma" pitchFamily="34" charset="0"/>
            </a:rPr>
            <a:t>The Information Group</a:t>
          </a:r>
          <a:r>
            <a:rPr lang="en-US" sz="1400" dirty="0" smtClean="0">
              <a:latin typeface="Tahoma" pitchFamily="34" charset="0"/>
              <a:cs typeface="Tahoma" pitchFamily="34" charset="0"/>
            </a:rPr>
            <a:t> consists of technical representatives (Focal Points) from participant countries. It provides national market and policy information to the Secretariat. It meets twice a year. </a:t>
          </a:r>
          <a:endParaRPr lang="en-US" sz="1400" dirty="0"/>
        </a:p>
      </dgm:t>
    </dgm:pt>
    <dgm:pt modelId="{9E71C35A-4532-492A-A6D8-3972CB55AB05}" type="parTrans" cxnId="{B7C6C4A7-D97C-4BFB-8BB1-893CFDD43CD1}">
      <dgm:prSet/>
      <dgm:spPr/>
      <dgm:t>
        <a:bodyPr/>
        <a:lstStyle/>
        <a:p>
          <a:endParaRPr lang="en-US"/>
        </a:p>
      </dgm:t>
    </dgm:pt>
    <dgm:pt modelId="{A2F9BC7C-1212-45D5-ACB2-C043063732CD}" type="sibTrans" cxnId="{B7C6C4A7-D97C-4BFB-8BB1-893CFDD43CD1}">
      <dgm:prSet/>
      <dgm:spPr/>
      <dgm:t>
        <a:bodyPr/>
        <a:lstStyle/>
        <a:p>
          <a:endParaRPr lang="en-US"/>
        </a:p>
      </dgm:t>
    </dgm:pt>
    <dgm:pt modelId="{11256F33-B1AB-471C-9847-E2428EC03FFE}">
      <dgm:prSet phldrT="[Text]" custT="1"/>
      <dgm:spPr/>
      <dgm:t>
        <a:bodyPr/>
        <a:lstStyle/>
        <a:p>
          <a:r>
            <a:rPr lang="en-US" sz="1400" b="1" dirty="0" smtClean="0">
              <a:solidFill>
                <a:schemeClr val="accent2">
                  <a:lumMod val="50000"/>
                </a:schemeClr>
              </a:solidFill>
              <a:latin typeface="Tahoma" pitchFamily="34" charset="0"/>
              <a:cs typeface="Tahoma" pitchFamily="34" charset="0"/>
            </a:rPr>
            <a:t>The Rapid Response forum </a:t>
          </a:r>
          <a:r>
            <a:rPr lang="en-US" sz="1400" dirty="0" smtClean="0">
              <a:latin typeface="Tahoma" pitchFamily="34" charset="0"/>
              <a:cs typeface="Tahoma" pitchFamily="34" charset="0"/>
            </a:rPr>
            <a:t> composed by Senior Officials from participant countries. It aim to foster early discussion among decision-level officials to encourage coordination of policies. It meets as needed, but in principle not less than once a year. </a:t>
          </a:r>
          <a:endParaRPr lang="en-US" sz="1400" dirty="0"/>
        </a:p>
      </dgm:t>
    </dgm:pt>
    <dgm:pt modelId="{A4102BB2-F36F-42E9-A25E-3E37FFC40EC0}" type="parTrans" cxnId="{FEE51FE9-E83E-4C79-A2AC-56BF4BDD9AA8}">
      <dgm:prSet/>
      <dgm:spPr/>
      <dgm:t>
        <a:bodyPr/>
        <a:lstStyle/>
        <a:p>
          <a:endParaRPr lang="en-US"/>
        </a:p>
      </dgm:t>
    </dgm:pt>
    <dgm:pt modelId="{25F0EA09-712F-4D00-9101-F984CE97F79C}" type="sibTrans" cxnId="{FEE51FE9-E83E-4C79-A2AC-56BF4BDD9AA8}">
      <dgm:prSet/>
      <dgm:spPr/>
      <dgm:t>
        <a:bodyPr/>
        <a:lstStyle/>
        <a:p>
          <a:endParaRPr lang="en-US"/>
        </a:p>
      </dgm:t>
    </dgm:pt>
    <dgm:pt modelId="{DE2845E6-B3CB-48BC-9898-695140A4DF0C}">
      <dgm:prSet phldrT="[Text]" custT="1"/>
      <dgm:spPr/>
      <dgm:t>
        <a:bodyPr/>
        <a:lstStyle/>
        <a:p>
          <a:r>
            <a:rPr lang="en-US" sz="1400" b="1" dirty="0" smtClean="0">
              <a:solidFill>
                <a:schemeClr val="accent2">
                  <a:lumMod val="50000"/>
                </a:schemeClr>
              </a:solidFill>
              <a:latin typeface="Tahoma" pitchFamily="34" charset="0"/>
              <a:cs typeface="Tahoma" pitchFamily="34" charset="0"/>
            </a:rPr>
            <a:t>AMIS Chair </a:t>
          </a:r>
          <a:r>
            <a:rPr lang="en-GB" sz="1400" dirty="0" smtClean="0">
              <a:latin typeface="Tahoma" pitchFamily="34" charset="0"/>
              <a:cs typeface="Tahoma" pitchFamily="34" charset="0"/>
            </a:rPr>
            <a:t>Presides over meetings of the Forum and the Information Group.  Elected for one year. 1</a:t>
          </a:r>
          <a:r>
            <a:rPr lang="en-GB" sz="1400" baseline="30000" dirty="0" smtClean="0">
              <a:latin typeface="Tahoma" pitchFamily="34" charset="0"/>
              <a:cs typeface="Tahoma" pitchFamily="34" charset="0"/>
            </a:rPr>
            <a:t>st</a:t>
          </a:r>
          <a:r>
            <a:rPr lang="en-GB" sz="1400" dirty="0" smtClean="0">
              <a:latin typeface="Tahoma" pitchFamily="34" charset="0"/>
              <a:cs typeface="Tahoma" pitchFamily="34" charset="0"/>
            </a:rPr>
            <a:t> chair was France, now is the United States and next is Australia.</a:t>
          </a:r>
          <a:endParaRPr lang="en-US" sz="1400" b="1" dirty="0" smtClean="0">
            <a:solidFill>
              <a:schemeClr val="accent2">
                <a:lumMod val="50000"/>
              </a:schemeClr>
            </a:solidFill>
            <a:latin typeface="Tahoma" pitchFamily="34" charset="0"/>
            <a:cs typeface="Tahoma" pitchFamily="34" charset="0"/>
          </a:endParaRPr>
        </a:p>
      </dgm:t>
    </dgm:pt>
    <dgm:pt modelId="{F650BD17-0992-4FDA-9728-68DFE0C17D32}" type="parTrans" cxnId="{9B9CC3E2-C5C4-4964-8C3D-E5507D6830D5}">
      <dgm:prSet/>
      <dgm:spPr/>
      <dgm:t>
        <a:bodyPr/>
        <a:lstStyle/>
        <a:p>
          <a:endParaRPr lang="en-US"/>
        </a:p>
      </dgm:t>
    </dgm:pt>
    <dgm:pt modelId="{B865DFC1-C49E-4107-9311-C58383ACCC8C}" type="sibTrans" cxnId="{9B9CC3E2-C5C4-4964-8C3D-E5507D6830D5}">
      <dgm:prSet/>
      <dgm:spPr/>
      <dgm:t>
        <a:bodyPr/>
        <a:lstStyle/>
        <a:p>
          <a:endParaRPr lang="en-US"/>
        </a:p>
      </dgm:t>
    </dgm:pt>
    <dgm:pt modelId="{074A86F8-EB20-4A17-B00D-9880243D5A6C}">
      <dgm:prSet phldrT="[Text]"/>
      <dgm:spPr>
        <a:blipFill rotWithShape="0">
          <a:blip xmlns:r="http://schemas.openxmlformats.org/officeDocument/2006/relationships" r:embed="rId1"/>
          <a:stretch>
            <a:fillRect/>
          </a:stretch>
        </a:blipFill>
        <a:ln>
          <a:solidFill>
            <a:schemeClr val="bg1"/>
          </a:solidFill>
        </a:ln>
      </dgm:spPr>
      <dgm:t>
        <a:bodyPr/>
        <a:lstStyle/>
        <a:p>
          <a:endParaRPr lang="en-US" dirty="0"/>
        </a:p>
      </dgm:t>
    </dgm:pt>
    <dgm:pt modelId="{D0DAC6A7-53F9-4971-91A9-7BE43B6619B3}" type="sibTrans" cxnId="{BF897054-4B40-4C45-AED5-B185EC4A404E}">
      <dgm:prSet/>
      <dgm:spPr/>
      <dgm:t>
        <a:bodyPr/>
        <a:lstStyle/>
        <a:p>
          <a:endParaRPr lang="en-US"/>
        </a:p>
      </dgm:t>
    </dgm:pt>
    <dgm:pt modelId="{8A3B3587-939F-4E92-A927-7E50A8B3888C}" type="parTrans" cxnId="{BF897054-4B40-4C45-AED5-B185EC4A404E}">
      <dgm:prSet/>
      <dgm:spPr/>
      <dgm:t>
        <a:bodyPr/>
        <a:lstStyle/>
        <a:p>
          <a:endParaRPr lang="en-US"/>
        </a:p>
      </dgm:t>
    </dgm:pt>
    <dgm:pt modelId="{84BF0AA4-A76C-4F75-A7CC-63B3498D358D}">
      <dgm:prSet phldrT="[Text]" phldr="1" custScaleX="55062" custScaleY="67112"/>
      <dgm:spPr/>
      <dgm:t>
        <a:bodyPr/>
        <a:lstStyle/>
        <a:p>
          <a:endParaRPr lang="en-US" dirty="0"/>
        </a:p>
      </dgm:t>
    </dgm:pt>
    <dgm:pt modelId="{6B6FE69F-7BE6-43C7-B5A9-C2F7515EDA7B}" type="parTrans" cxnId="{6D950077-5408-4804-8BF0-6C05285B41B1}">
      <dgm:prSet/>
      <dgm:spPr/>
      <dgm:t>
        <a:bodyPr/>
        <a:lstStyle/>
        <a:p>
          <a:endParaRPr lang="en-US"/>
        </a:p>
      </dgm:t>
    </dgm:pt>
    <dgm:pt modelId="{1673AFDE-6537-4FB5-B2AD-AA5FD6976FDC}" type="sibTrans" cxnId="{6D950077-5408-4804-8BF0-6C05285B41B1}">
      <dgm:prSet/>
      <dgm:spPr/>
      <dgm:t>
        <a:bodyPr/>
        <a:lstStyle/>
        <a:p>
          <a:endParaRPr lang="en-US"/>
        </a:p>
      </dgm:t>
    </dgm:pt>
    <dgm:pt modelId="{6E37B5AB-FC43-493D-B7A9-CA80F40D42C9}" type="pres">
      <dgm:prSet presAssocID="{D3F27230-7B02-41D6-94CA-9DD479108BC5}" presName="Name0" presStyleCnt="0">
        <dgm:presLayoutVars>
          <dgm:chMax val="1"/>
          <dgm:dir/>
          <dgm:animLvl val="ctr"/>
          <dgm:resizeHandles val="exact"/>
        </dgm:presLayoutVars>
      </dgm:prSet>
      <dgm:spPr/>
      <dgm:t>
        <a:bodyPr/>
        <a:lstStyle/>
        <a:p>
          <a:endParaRPr lang="en-US"/>
        </a:p>
      </dgm:t>
    </dgm:pt>
    <dgm:pt modelId="{A3217EA4-4074-46BA-AB80-D28D220ACF89}" type="pres">
      <dgm:prSet presAssocID="{074A86F8-EB20-4A17-B00D-9880243D5A6C}" presName="centerShape" presStyleLbl="node0" presStyleIdx="0" presStyleCnt="1" custScaleX="41338" custScaleY="52997" custLinFactNeighborX="-1633" custLinFactNeighborY="-4469"/>
      <dgm:spPr>
        <a:prstGeom prst="rect">
          <a:avLst/>
        </a:prstGeom>
      </dgm:spPr>
      <dgm:t>
        <a:bodyPr/>
        <a:lstStyle/>
        <a:p>
          <a:endParaRPr lang="en-US"/>
        </a:p>
      </dgm:t>
    </dgm:pt>
    <dgm:pt modelId="{6E556A92-6CBA-4304-ACFE-002F1B6AAF50}" type="pres">
      <dgm:prSet presAssocID="{D07DAFED-0E51-4D23-9383-FD586FE3882D}" presName="node" presStyleLbl="node1" presStyleIdx="0" presStyleCnt="5" custScaleX="343459" custScaleY="84325">
        <dgm:presLayoutVars>
          <dgm:bulletEnabled val="1"/>
        </dgm:presLayoutVars>
      </dgm:prSet>
      <dgm:spPr>
        <a:prstGeom prst="rect">
          <a:avLst/>
        </a:prstGeom>
      </dgm:spPr>
      <dgm:t>
        <a:bodyPr/>
        <a:lstStyle/>
        <a:p>
          <a:endParaRPr lang="en-US"/>
        </a:p>
      </dgm:t>
    </dgm:pt>
    <dgm:pt modelId="{A53EB507-AC04-460A-8DE9-55BE88A07CFE}" type="pres">
      <dgm:prSet presAssocID="{D07DAFED-0E51-4D23-9383-FD586FE3882D}" presName="dummy" presStyleCnt="0"/>
      <dgm:spPr/>
    </dgm:pt>
    <dgm:pt modelId="{ECD2ACA1-10E0-4B50-BF7D-9167115047C0}" type="pres">
      <dgm:prSet presAssocID="{7AFB2D3F-B9F0-4D4A-AA6F-A8B690A34673}" presName="sibTrans" presStyleLbl="sibTrans2D1" presStyleIdx="0" presStyleCnt="5"/>
      <dgm:spPr/>
      <dgm:t>
        <a:bodyPr/>
        <a:lstStyle/>
        <a:p>
          <a:endParaRPr lang="en-US"/>
        </a:p>
      </dgm:t>
    </dgm:pt>
    <dgm:pt modelId="{73FDEAC4-A519-4170-9FB4-9405A277855B}" type="pres">
      <dgm:prSet presAssocID="{3CE126A2-30E3-4FEC-AAAC-A846CC6718A8}" presName="node" presStyleLbl="node1" presStyleIdx="1" presStyleCnt="5" custScaleX="240524" custScaleY="114491" custRadScaleRad="115722" custRadScaleInc="33211">
        <dgm:presLayoutVars>
          <dgm:bulletEnabled val="1"/>
        </dgm:presLayoutVars>
      </dgm:prSet>
      <dgm:spPr>
        <a:prstGeom prst="rect">
          <a:avLst/>
        </a:prstGeom>
      </dgm:spPr>
      <dgm:t>
        <a:bodyPr/>
        <a:lstStyle/>
        <a:p>
          <a:endParaRPr lang="en-US"/>
        </a:p>
      </dgm:t>
    </dgm:pt>
    <dgm:pt modelId="{B2D78545-1E6F-4235-A81C-D10230225187}" type="pres">
      <dgm:prSet presAssocID="{3CE126A2-30E3-4FEC-AAAC-A846CC6718A8}" presName="dummy" presStyleCnt="0"/>
      <dgm:spPr/>
    </dgm:pt>
    <dgm:pt modelId="{171B3934-AFB3-4971-8A6E-46FEA7911AC0}" type="pres">
      <dgm:prSet presAssocID="{E2553841-3BDB-4D50-A81C-5778ACE74C3D}" presName="sibTrans" presStyleLbl="sibTrans2D1" presStyleIdx="1" presStyleCnt="5"/>
      <dgm:spPr/>
      <dgm:t>
        <a:bodyPr/>
        <a:lstStyle/>
        <a:p>
          <a:endParaRPr lang="en-US"/>
        </a:p>
      </dgm:t>
    </dgm:pt>
    <dgm:pt modelId="{3CC8FB4C-24B0-4F81-A264-89E5605AEC0C}" type="pres">
      <dgm:prSet presAssocID="{996D7242-55BC-4A79-B248-F1F6A3658E83}" presName="node" presStyleLbl="node1" presStyleIdx="2" presStyleCnt="5" custScaleX="226464" custScaleY="117188" custRadScaleRad="109549" custRadScaleInc="-64784">
        <dgm:presLayoutVars>
          <dgm:bulletEnabled val="1"/>
        </dgm:presLayoutVars>
      </dgm:prSet>
      <dgm:spPr>
        <a:prstGeom prst="rect">
          <a:avLst/>
        </a:prstGeom>
      </dgm:spPr>
      <dgm:t>
        <a:bodyPr/>
        <a:lstStyle/>
        <a:p>
          <a:endParaRPr lang="en-US"/>
        </a:p>
      </dgm:t>
    </dgm:pt>
    <dgm:pt modelId="{C6A7664F-53FB-4103-9016-F64A32671CD2}" type="pres">
      <dgm:prSet presAssocID="{996D7242-55BC-4A79-B248-F1F6A3658E83}" presName="dummy" presStyleCnt="0"/>
      <dgm:spPr/>
    </dgm:pt>
    <dgm:pt modelId="{04B72276-BC47-4A27-A885-EE3B4F45CF65}" type="pres">
      <dgm:prSet presAssocID="{A2F9BC7C-1212-45D5-ACB2-C043063732CD}" presName="sibTrans" presStyleLbl="sibTrans2D1" presStyleIdx="2" presStyleCnt="5" custLinFactNeighborY="-6563"/>
      <dgm:spPr/>
      <dgm:t>
        <a:bodyPr/>
        <a:lstStyle/>
        <a:p>
          <a:endParaRPr lang="en-US"/>
        </a:p>
      </dgm:t>
    </dgm:pt>
    <dgm:pt modelId="{6803AAA1-C73E-457D-B9C6-970912435882}" type="pres">
      <dgm:prSet presAssocID="{11256F33-B1AB-471C-9847-E2428EC03FFE}" presName="node" presStyleLbl="node1" presStyleIdx="3" presStyleCnt="5" custScaleX="232476" custScaleY="117187" custRadScaleRad="118602" custRadScaleInc="78930">
        <dgm:presLayoutVars>
          <dgm:bulletEnabled val="1"/>
        </dgm:presLayoutVars>
      </dgm:prSet>
      <dgm:spPr>
        <a:prstGeom prst="rect">
          <a:avLst/>
        </a:prstGeom>
      </dgm:spPr>
      <dgm:t>
        <a:bodyPr/>
        <a:lstStyle/>
        <a:p>
          <a:endParaRPr lang="en-US"/>
        </a:p>
      </dgm:t>
    </dgm:pt>
    <dgm:pt modelId="{8D44D7C6-845C-4A50-813E-881AB619A04E}" type="pres">
      <dgm:prSet presAssocID="{11256F33-B1AB-471C-9847-E2428EC03FFE}" presName="dummy" presStyleCnt="0"/>
      <dgm:spPr/>
    </dgm:pt>
    <dgm:pt modelId="{5F7DA971-328B-493B-B322-9015FDFD8C61}" type="pres">
      <dgm:prSet presAssocID="{25F0EA09-712F-4D00-9101-F984CE97F79C}" presName="sibTrans" presStyleLbl="sibTrans2D1" presStyleIdx="3" presStyleCnt="5"/>
      <dgm:spPr/>
      <dgm:t>
        <a:bodyPr/>
        <a:lstStyle/>
        <a:p>
          <a:endParaRPr lang="en-US"/>
        </a:p>
      </dgm:t>
    </dgm:pt>
    <dgm:pt modelId="{F62C6D11-E63B-4F51-B38B-5806E8273A81}" type="pres">
      <dgm:prSet presAssocID="{DE2845E6-B3CB-48BC-9898-695140A4DF0C}" presName="node" presStyleLbl="node1" presStyleIdx="4" presStyleCnt="5" custScaleX="239162" custScaleY="104295" custRadScaleRad="120454" custRadScaleInc="-30944">
        <dgm:presLayoutVars>
          <dgm:bulletEnabled val="1"/>
        </dgm:presLayoutVars>
      </dgm:prSet>
      <dgm:spPr>
        <a:prstGeom prst="rect">
          <a:avLst/>
        </a:prstGeom>
      </dgm:spPr>
      <dgm:t>
        <a:bodyPr/>
        <a:lstStyle/>
        <a:p>
          <a:endParaRPr lang="en-US"/>
        </a:p>
      </dgm:t>
    </dgm:pt>
    <dgm:pt modelId="{986F65B8-1BB4-4760-BE38-8D605A0959EA}" type="pres">
      <dgm:prSet presAssocID="{DE2845E6-B3CB-48BC-9898-695140A4DF0C}" presName="dummy" presStyleCnt="0"/>
      <dgm:spPr/>
    </dgm:pt>
    <dgm:pt modelId="{32698F05-2DA2-4B79-B07A-E0A70A024155}" type="pres">
      <dgm:prSet presAssocID="{B865DFC1-C49E-4107-9311-C58383ACCC8C}" presName="sibTrans" presStyleLbl="sibTrans2D1" presStyleIdx="4" presStyleCnt="5"/>
      <dgm:spPr/>
      <dgm:t>
        <a:bodyPr/>
        <a:lstStyle/>
        <a:p>
          <a:endParaRPr lang="en-US"/>
        </a:p>
      </dgm:t>
    </dgm:pt>
  </dgm:ptLst>
  <dgm:cxnLst>
    <dgm:cxn modelId="{CB8AD626-4E25-410D-B8E2-E10A787B0FDD}" type="presOf" srcId="{D3F27230-7B02-41D6-94CA-9DD479108BC5}" destId="{6E37B5AB-FC43-493D-B7A9-CA80F40D42C9}" srcOrd="0" destOrd="0" presId="urn:microsoft.com/office/officeart/2005/8/layout/radial6"/>
    <dgm:cxn modelId="{FEE51FE9-E83E-4C79-A2AC-56BF4BDD9AA8}" srcId="{074A86F8-EB20-4A17-B00D-9880243D5A6C}" destId="{11256F33-B1AB-471C-9847-E2428EC03FFE}" srcOrd="3" destOrd="0" parTransId="{A4102BB2-F36F-42E9-A25E-3E37FFC40EC0}" sibTransId="{25F0EA09-712F-4D00-9101-F984CE97F79C}"/>
    <dgm:cxn modelId="{74E05956-62BB-4321-B48A-20043F9AFF6B}" type="presOf" srcId="{A2F9BC7C-1212-45D5-ACB2-C043063732CD}" destId="{04B72276-BC47-4A27-A885-EE3B4F45CF65}" srcOrd="0" destOrd="0" presId="urn:microsoft.com/office/officeart/2005/8/layout/radial6"/>
    <dgm:cxn modelId="{B7C6C4A7-D97C-4BFB-8BB1-893CFDD43CD1}" srcId="{074A86F8-EB20-4A17-B00D-9880243D5A6C}" destId="{996D7242-55BC-4A79-B248-F1F6A3658E83}" srcOrd="2" destOrd="0" parTransId="{9E71C35A-4532-492A-A6D8-3972CB55AB05}" sibTransId="{A2F9BC7C-1212-45D5-ACB2-C043063732CD}"/>
    <dgm:cxn modelId="{A2109E5E-7DBE-48F4-BC0C-A1B1456C9E76}" type="presOf" srcId="{D07DAFED-0E51-4D23-9383-FD586FE3882D}" destId="{6E556A92-6CBA-4304-ACFE-002F1B6AAF50}" srcOrd="0" destOrd="0" presId="urn:microsoft.com/office/officeart/2005/8/layout/radial6"/>
    <dgm:cxn modelId="{278F69AF-8B7E-4A30-ABA5-B80C80A75B4F}" type="presOf" srcId="{11256F33-B1AB-471C-9847-E2428EC03FFE}" destId="{6803AAA1-C73E-457D-B9C6-970912435882}" srcOrd="0" destOrd="0" presId="urn:microsoft.com/office/officeart/2005/8/layout/radial6"/>
    <dgm:cxn modelId="{2B81AC62-71B5-46E2-B398-213D1CA0712C}" srcId="{074A86F8-EB20-4A17-B00D-9880243D5A6C}" destId="{D07DAFED-0E51-4D23-9383-FD586FE3882D}" srcOrd="0" destOrd="0" parTransId="{7947C350-38EE-4533-8B09-CC035999CBE0}" sibTransId="{7AFB2D3F-B9F0-4D4A-AA6F-A8B690A34673}"/>
    <dgm:cxn modelId="{1ACC9688-8E59-4E5A-88BD-C9BADF785F01}" type="presOf" srcId="{E2553841-3BDB-4D50-A81C-5778ACE74C3D}" destId="{171B3934-AFB3-4971-8A6E-46FEA7911AC0}" srcOrd="0" destOrd="0" presId="urn:microsoft.com/office/officeart/2005/8/layout/radial6"/>
    <dgm:cxn modelId="{6D950077-5408-4804-8BF0-6C05285B41B1}" srcId="{D3F27230-7B02-41D6-94CA-9DD479108BC5}" destId="{84BF0AA4-A76C-4F75-A7CC-63B3498D358D}" srcOrd="1" destOrd="0" parTransId="{6B6FE69F-7BE6-43C7-B5A9-C2F7515EDA7B}" sibTransId="{1673AFDE-6537-4FB5-B2AD-AA5FD6976FDC}"/>
    <dgm:cxn modelId="{E493030E-349D-4E8B-BC5E-AB1BFEE549D5}" srcId="{074A86F8-EB20-4A17-B00D-9880243D5A6C}" destId="{3CE126A2-30E3-4FEC-AAAC-A846CC6718A8}" srcOrd="1" destOrd="0" parTransId="{EF05DFBD-5361-4AC4-8140-21CDC205C5F8}" sibTransId="{E2553841-3BDB-4D50-A81C-5778ACE74C3D}"/>
    <dgm:cxn modelId="{5C8921E7-7198-40DF-84EF-17C234F711DD}" type="presOf" srcId="{7AFB2D3F-B9F0-4D4A-AA6F-A8B690A34673}" destId="{ECD2ACA1-10E0-4B50-BF7D-9167115047C0}" srcOrd="0" destOrd="0" presId="urn:microsoft.com/office/officeart/2005/8/layout/radial6"/>
    <dgm:cxn modelId="{02F10445-B91E-4EEA-8829-755AD028023E}" type="presOf" srcId="{074A86F8-EB20-4A17-B00D-9880243D5A6C}" destId="{A3217EA4-4074-46BA-AB80-D28D220ACF89}" srcOrd="0" destOrd="0" presId="urn:microsoft.com/office/officeart/2005/8/layout/radial6"/>
    <dgm:cxn modelId="{D986DBC5-AC57-4969-9682-7D54DEDEA9AE}" type="presOf" srcId="{3CE126A2-30E3-4FEC-AAAC-A846CC6718A8}" destId="{73FDEAC4-A519-4170-9FB4-9405A277855B}" srcOrd="0" destOrd="0" presId="urn:microsoft.com/office/officeart/2005/8/layout/radial6"/>
    <dgm:cxn modelId="{56CEF5A3-F66E-4908-94A1-185BE0DA3A4B}" type="presOf" srcId="{B865DFC1-C49E-4107-9311-C58383ACCC8C}" destId="{32698F05-2DA2-4B79-B07A-E0A70A024155}" srcOrd="0" destOrd="0" presId="urn:microsoft.com/office/officeart/2005/8/layout/radial6"/>
    <dgm:cxn modelId="{29123BE7-71E7-4B53-9404-A13A35C217D9}" type="presOf" srcId="{996D7242-55BC-4A79-B248-F1F6A3658E83}" destId="{3CC8FB4C-24B0-4F81-A264-89E5605AEC0C}" srcOrd="0" destOrd="0" presId="urn:microsoft.com/office/officeart/2005/8/layout/radial6"/>
    <dgm:cxn modelId="{5F0420C3-1D00-43C5-A431-ECC3B4A405CA}" type="presOf" srcId="{DE2845E6-B3CB-48BC-9898-695140A4DF0C}" destId="{F62C6D11-E63B-4F51-B38B-5806E8273A81}" srcOrd="0" destOrd="0" presId="urn:microsoft.com/office/officeart/2005/8/layout/radial6"/>
    <dgm:cxn modelId="{7A1DA771-7E65-4315-9F1B-466CACCCA0A2}" type="presOf" srcId="{25F0EA09-712F-4D00-9101-F984CE97F79C}" destId="{5F7DA971-328B-493B-B322-9015FDFD8C61}" srcOrd="0" destOrd="0" presId="urn:microsoft.com/office/officeart/2005/8/layout/radial6"/>
    <dgm:cxn modelId="{9B9CC3E2-C5C4-4964-8C3D-E5507D6830D5}" srcId="{074A86F8-EB20-4A17-B00D-9880243D5A6C}" destId="{DE2845E6-B3CB-48BC-9898-695140A4DF0C}" srcOrd="4" destOrd="0" parTransId="{F650BD17-0992-4FDA-9728-68DFE0C17D32}" sibTransId="{B865DFC1-C49E-4107-9311-C58383ACCC8C}"/>
    <dgm:cxn modelId="{BF897054-4B40-4C45-AED5-B185EC4A404E}" srcId="{D3F27230-7B02-41D6-94CA-9DD479108BC5}" destId="{074A86F8-EB20-4A17-B00D-9880243D5A6C}" srcOrd="0" destOrd="0" parTransId="{8A3B3587-939F-4E92-A927-7E50A8B3888C}" sibTransId="{D0DAC6A7-53F9-4971-91A9-7BE43B6619B3}"/>
    <dgm:cxn modelId="{C9BC1EF7-D07C-403E-8088-4B4AFE7C9C34}" type="presParOf" srcId="{6E37B5AB-FC43-493D-B7A9-CA80F40D42C9}" destId="{A3217EA4-4074-46BA-AB80-D28D220ACF89}" srcOrd="0" destOrd="0" presId="urn:microsoft.com/office/officeart/2005/8/layout/radial6"/>
    <dgm:cxn modelId="{4C44D95C-6453-4208-89C7-D056BC360701}" type="presParOf" srcId="{6E37B5AB-FC43-493D-B7A9-CA80F40D42C9}" destId="{6E556A92-6CBA-4304-ACFE-002F1B6AAF50}" srcOrd="1" destOrd="0" presId="urn:microsoft.com/office/officeart/2005/8/layout/radial6"/>
    <dgm:cxn modelId="{1C894E5C-7420-40B3-A92B-E04C3640394F}" type="presParOf" srcId="{6E37B5AB-FC43-493D-B7A9-CA80F40D42C9}" destId="{A53EB507-AC04-460A-8DE9-55BE88A07CFE}" srcOrd="2" destOrd="0" presId="urn:microsoft.com/office/officeart/2005/8/layout/radial6"/>
    <dgm:cxn modelId="{12A97B97-349B-4A94-A42D-53083AD84EA5}" type="presParOf" srcId="{6E37B5AB-FC43-493D-B7A9-CA80F40D42C9}" destId="{ECD2ACA1-10E0-4B50-BF7D-9167115047C0}" srcOrd="3" destOrd="0" presId="urn:microsoft.com/office/officeart/2005/8/layout/radial6"/>
    <dgm:cxn modelId="{99D9319D-5A36-4345-B792-EA7F95669D34}" type="presParOf" srcId="{6E37B5AB-FC43-493D-B7A9-CA80F40D42C9}" destId="{73FDEAC4-A519-4170-9FB4-9405A277855B}" srcOrd="4" destOrd="0" presId="urn:microsoft.com/office/officeart/2005/8/layout/radial6"/>
    <dgm:cxn modelId="{8491BD90-5F49-4C97-83EA-5AC9288C2DF6}" type="presParOf" srcId="{6E37B5AB-FC43-493D-B7A9-CA80F40D42C9}" destId="{B2D78545-1E6F-4235-A81C-D10230225187}" srcOrd="5" destOrd="0" presId="urn:microsoft.com/office/officeart/2005/8/layout/radial6"/>
    <dgm:cxn modelId="{7EE5CC57-45CB-424C-84E5-6983CC8BE674}" type="presParOf" srcId="{6E37B5AB-FC43-493D-B7A9-CA80F40D42C9}" destId="{171B3934-AFB3-4971-8A6E-46FEA7911AC0}" srcOrd="6" destOrd="0" presId="urn:microsoft.com/office/officeart/2005/8/layout/radial6"/>
    <dgm:cxn modelId="{637A3A1E-0386-4811-9A81-B98C0041C017}" type="presParOf" srcId="{6E37B5AB-FC43-493D-B7A9-CA80F40D42C9}" destId="{3CC8FB4C-24B0-4F81-A264-89E5605AEC0C}" srcOrd="7" destOrd="0" presId="urn:microsoft.com/office/officeart/2005/8/layout/radial6"/>
    <dgm:cxn modelId="{3FC4ED5E-4676-40C7-82E3-FA2ADF2182A7}" type="presParOf" srcId="{6E37B5AB-FC43-493D-B7A9-CA80F40D42C9}" destId="{C6A7664F-53FB-4103-9016-F64A32671CD2}" srcOrd="8" destOrd="0" presId="urn:microsoft.com/office/officeart/2005/8/layout/radial6"/>
    <dgm:cxn modelId="{FAFBFA57-E2C0-4786-96F6-D61BDDE9E3D6}" type="presParOf" srcId="{6E37B5AB-FC43-493D-B7A9-CA80F40D42C9}" destId="{04B72276-BC47-4A27-A885-EE3B4F45CF65}" srcOrd="9" destOrd="0" presId="urn:microsoft.com/office/officeart/2005/8/layout/radial6"/>
    <dgm:cxn modelId="{FD613B97-024E-47F6-9A5B-469A5CB3B510}" type="presParOf" srcId="{6E37B5AB-FC43-493D-B7A9-CA80F40D42C9}" destId="{6803AAA1-C73E-457D-B9C6-970912435882}" srcOrd="10" destOrd="0" presId="urn:microsoft.com/office/officeart/2005/8/layout/radial6"/>
    <dgm:cxn modelId="{D73A3F7C-4FC8-49E4-AFF1-AEF9CCF205B7}" type="presParOf" srcId="{6E37B5AB-FC43-493D-B7A9-CA80F40D42C9}" destId="{8D44D7C6-845C-4A50-813E-881AB619A04E}" srcOrd="11" destOrd="0" presId="urn:microsoft.com/office/officeart/2005/8/layout/radial6"/>
    <dgm:cxn modelId="{D998F4D9-A333-465B-8D6A-6DEF981C07C5}" type="presParOf" srcId="{6E37B5AB-FC43-493D-B7A9-CA80F40D42C9}" destId="{5F7DA971-328B-493B-B322-9015FDFD8C61}" srcOrd="12" destOrd="0" presId="urn:microsoft.com/office/officeart/2005/8/layout/radial6"/>
    <dgm:cxn modelId="{2E055677-E737-4793-9238-A7632C80A446}" type="presParOf" srcId="{6E37B5AB-FC43-493D-B7A9-CA80F40D42C9}" destId="{F62C6D11-E63B-4F51-B38B-5806E8273A81}" srcOrd="13" destOrd="0" presId="urn:microsoft.com/office/officeart/2005/8/layout/radial6"/>
    <dgm:cxn modelId="{19D186B6-EA46-4901-8EEB-6A627DB979E9}" type="presParOf" srcId="{6E37B5AB-FC43-493D-B7A9-CA80F40D42C9}" destId="{986F65B8-1BB4-4760-BE38-8D605A0959EA}" srcOrd="14" destOrd="0" presId="urn:microsoft.com/office/officeart/2005/8/layout/radial6"/>
    <dgm:cxn modelId="{7A0AFBA7-24A4-49FA-BDE1-8A69DD29E75A}" type="presParOf" srcId="{6E37B5AB-FC43-493D-B7A9-CA80F40D42C9}" destId="{32698F05-2DA2-4B79-B07A-E0A70A024155}"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0.01626</cdr:x>
      <cdr:y>0</cdr:y>
    </cdr:from>
    <cdr:to>
      <cdr:x>0.1626</cdr:x>
      <cdr:y>0.06349</cdr:y>
    </cdr:to>
    <cdr:sp macro="" textlink="">
      <cdr:nvSpPr>
        <cdr:cNvPr id="2" name="TextBox 1"/>
        <cdr:cNvSpPr txBox="1"/>
      </cdr:nvSpPr>
      <cdr:spPr>
        <a:xfrm xmlns:a="http://schemas.openxmlformats.org/drawingml/2006/main">
          <a:off x="144015" y="0"/>
          <a:ext cx="1296131"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USD per tonnes</a:t>
          </a:r>
          <a:endParaRPr 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0.41105</cdr:x>
      <cdr:y>0.16923</cdr:y>
    </cdr:from>
    <cdr:to>
      <cdr:x>0.53436</cdr:x>
      <cdr:y>0.35385</cdr:y>
    </cdr:to>
    <cdr:sp macro="" textlink="">
      <cdr:nvSpPr>
        <cdr:cNvPr id="10" name="Rectangle 9"/>
        <cdr:cNvSpPr/>
      </cdr:nvSpPr>
      <cdr:spPr bwMode="auto">
        <a:xfrm xmlns:a="http://schemas.openxmlformats.org/drawingml/2006/main">
          <a:off x="3048000" y="838200"/>
          <a:ext cx="914400" cy="91440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0.67823</cdr:x>
      <cdr:y>0.44615</cdr:y>
    </cdr:from>
    <cdr:to>
      <cdr:x>0.6885</cdr:x>
      <cdr:y>0.49231</cdr:y>
    </cdr:to>
    <cdr:sp macro="" textlink="">
      <cdr:nvSpPr>
        <cdr:cNvPr id="15" name="Straight Arrow Connector 14"/>
        <cdr:cNvSpPr/>
      </cdr:nvSpPr>
      <cdr:spPr bwMode="auto">
        <a:xfrm xmlns:a="http://schemas.openxmlformats.org/drawingml/2006/main">
          <a:off x="5029200" y="2209800"/>
          <a:ext cx="76200" cy="228600"/>
        </a:xfrm>
        <a:prstGeom xmlns:a="http://schemas.openxmlformats.org/drawingml/2006/main" prst="straightConnector1">
          <a:avLst/>
        </a:prstGeom>
        <a:noFill xmlns:a="http://schemas.openxmlformats.org/drawingml/2006/main"/>
        <a:ln xmlns:a="http://schemas.openxmlformats.org/drawingml/2006/main" w="9525" cap="flat" cmpd="sng" algn="ctr">
          <a:no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0.61017</cdr:x>
      <cdr:y>0.47059</cdr:y>
    </cdr:from>
    <cdr:to>
      <cdr:x>0.81597</cdr:x>
      <cdr:y>0.65501</cdr:y>
    </cdr:to>
    <cdr:grpSp>
      <cdr:nvGrpSpPr>
        <cdr:cNvPr id="32" name="Group 31"/>
        <cdr:cNvGrpSpPr/>
      </cdr:nvGrpSpPr>
      <cdr:grpSpPr>
        <a:xfrm xmlns:a="http://schemas.openxmlformats.org/drawingml/2006/main">
          <a:off x="5486405" y="2133433"/>
          <a:ext cx="1850471" cy="836073"/>
          <a:chOff x="4876800" y="2285997"/>
          <a:chExt cx="1526063" cy="955576"/>
        </a:xfrm>
      </cdr:grpSpPr>
      <cdr:sp macro="" textlink="">
        <cdr:nvSpPr>
          <cdr:cNvPr id="8" name="Straight Arrow Connector 7"/>
          <cdr:cNvSpPr/>
        </cdr:nvSpPr>
        <cdr:spPr>
          <a:xfrm xmlns:a="http://schemas.openxmlformats.org/drawingml/2006/main" flipH="1" flipV="1">
            <a:off x="5562599" y="2285997"/>
            <a:ext cx="45719" cy="609602"/>
          </a:xfrm>
          <a:prstGeom xmlns:a="http://schemas.openxmlformats.org/drawingml/2006/main" prst="straightConnector1">
            <a:avLst/>
          </a:prstGeom>
          <a:ln xmlns:a="http://schemas.openxmlformats.org/drawingml/2006/main" w="15875">
            <a:solidFill>
              <a:schemeClr val="bg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sp macro="" textlink="">
        <cdr:nvSpPr>
          <cdr:cNvPr id="6" name="Rectangle 5"/>
          <cdr:cNvSpPr/>
        </cdr:nvSpPr>
        <cdr:spPr>
          <a:xfrm xmlns:a="http://schemas.openxmlformats.org/drawingml/2006/main">
            <a:off x="4876800" y="2895600"/>
            <a:ext cx="1526063" cy="345973"/>
          </a:xfrm>
          <a:prstGeom xmlns:a="http://schemas.openxmlformats.org/drawingml/2006/main" prst="rect">
            <a:avLst/>
          </a:prstGeom>
          <a:solidFill xmlns:a="http://schemas.openxmlformats.org/drawingml/2006/main">
            <a:schemeClr val="accent1">
              <a:lumMod val="20000"/>
              <a:lumOff val="80000"/>
              <a:alpha val="49000"/>
            </a:schemeClr>
          </a:solidFill>
          <a:ln xmlns:a="http://schemas.openxmlformats.org/drawingml/2006/main">
            <a:noFill/>
          </a:l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000" b="1" dirty="0">
                <a:solidFill>
                  <a:schemeClr val="tx1"/>
                </a:solidFill>
              </a:rPr>
              <a:t>India lifts export ban</a:t>
            </a:r>
          </a:p>
        </cdr:txBody>
      </cdr:sp>
    </cdr:grpSp>
  </cdr:relSizeAnchor>
  <cdr:relSizeAnchor xmlns:cdr="http://schemas.openxmlformats.org/drawingml/2006/chartDrawing">
    <cdr:from>
      <cdr:x>0.33898</cdr:x>
      <cdr:y>0.17647</cdr:y>
    </cdr:from>
    <cdr:to>
      <cdr:x>0.49153</cdr:x>
      <cdr:y>0.27002</cdr:y>
    </cdr:to>
    <cdr:sp macro="" textlink="">
      <cdr:nvSpPr>
        <cdr:cNvPr id="11" name="Rectangle 10"/>
        <cdr:cNvSpPr/>
      </cdr:nvSpPr>
      <cdr:spPr>
        <a:xfrm xmlns:a="http://schemas.openxmlformats.org/drawingml/2006/main">
          <a:off x="3047973" y="800032"/>
          <a:ext cx="1371668" cy="424104"/>
        </a:xfrm>
        <a:prstGeom xmlns:a="http://schemas.openxmlformats.org/drawingml/2006/main" prst="rect">
          <a:avLst/>
        </a:prstGeom>
        <a:solidFill xmlns:a="http://schemas.openxmlformats.org/drawingml/2006/main">
          <a:srgbClr val="00CC99">
            <a:lumMod val="20000"/>
            <a:lumOff val="80000"/>
            <a:alpha val="49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Arial"/>
            </a:defRPr>
          </a:lvl1pPr>
          <a:lvl2pPr marL="457200" indent="0">
            <a:defRPr sz="1100">
              <a:solidFill>
                <a:srgbClr val="FFFFFF"/>
              </a:solidFill>
              <a:latin typeface="Arial"/>
            </a:defRPr>
          </a:lvl2pPr>
          <a:lvl3pPr marL="914400" indent="0">
            <a:defRPr sz="1100">
              <a:solidFill>
                <a:srgbClr val="FFFFFF"/>
              </a:solidFill>
              <a:latin typeface="Arial"/>
            </a:defRPr>
          </a:lvl3pPr>
          <a:lvl4pPr marL="1371600" indent="0">
            <a:defRPr sz="1100">
              <a:solidFill>
                <a:srgbClr val="FFFFFF"/>
              </a:solidFill>
              <a:latin typeface="Arial"/>
            </a:defRPr>
          </a:lvl4pPr>
          <a:lvl5pPr marL="1828800" indent="0">
            <a:defRPr sz="1100">
              <a:solidFill>
                <a:srgbClr val="FFFFFF"/>
              </a:solidFill>
              <a:latin typeface="Arial"/>
            </a:defRPr>
          </a:lvl5pPr>
          <a:lvl6pPr marL="2286000" indent="0">
            <a:defRPr sz="1100">
              <a:solidFill>
                <a:srgbClr val="FFFFFF"/>
              </a:solidFill>
              <a:latin typeface="Arial"/>
            </a:defRPr>
          </a:lvl6pPr>
          <a:lvl7pPr marL="2743200" indent="0">
            <a:defRPr sz="1100">
              <a:solidFill>
                <a:srgbClr val="FFFFFF"/>
              </a:solidFill>
              <a:latin typeface="Arial"/>
            </a:defRPr>
          </a:lvl7pPr>
          <a:lvl8pPr marL="3200400" indent="0">
            <a:defRPr sz="1100">
              <a:solidFill>
                <a:srgbClr val="FFFFFF"/>
              </a:solidFill>
              <a:latin typeface="Arial"/>
            </a:defRPr>
          </a:lvl8pPr>
          <a:lvl9pPr marL="3657600" indent="0">
            <a:defRPr sz="1100">
              <a:solidFill>
                <a:srgbClr val="FFFFFF"/>
              </a:solidFill>
              <a:latin typeface="Arial"/>
            </a:defRPr>
          </a:lvl9pPr>
        </a:lstStyle>
        <a:p xmlns:a="http://schemas.openxmlformats.org/drawingml/2006/main">
          <a:pPr algn="ctr"/>
          <a:r>
            <a:rPr lang="en-US" sz="1000" b="1" dirty="0" smtClean="0">
              <a:solidFill>
                <a:srgbClr val="000000"/>
              </a:solidFill>
            </a:rPr>
            <a:t>Thai Gov, releases </a:t>
          </a:r>
          <a:r>
            <a:rPr lang="en-US" sz="1050" b="1" dirty="0" smtClean="0">
              <a:solidFill>
                <a:srgbClr val="000000"/>
              </a:solidFill>
            </a:rPr>
            <a:t>s</a:t>
          </a:r>
          <a:r>
            <a:rPr lang="en-US" sz="1000" b="1" dirty="0" smtClean="0">
              <a:solidFill>
                <a:srgbClr val="000000"/>
              </a:solidFill>
            </a:rPr>
            <a:t>tocks</a:t>
          </a:r>
          <a:endParaRPr lang="en-US" sz="1000" b="1" dirty="0">
            <a:solidFill>
              <a:srgbClr val="000000"/>
            </a:solidFill>
          </a:endParaRPr>
        </a:p>
      </cdr:txBody>
    </cdr:sp>
  </cdr:relSizeAnchor>
  <cdr:relSizeAnchor xmlns:cdr="http://schemas.openxmlformats.org/drawingml/2006/chartDrawing">
    <cdr:from>
      <cdr:x>0.38136</cdr:x>
      <cdr:y>0.53617</cdr:y>
    </cdr:from>
    <cdr:to>
      <cdr:x>0.5339</cdr:x>
      <cdr:y>0.60853</cdr:y>
    </cdr:to>
    <cdr:sp macro="" textlink="">
      <cdr:nvSpPr>
        <cdr:cNvPr id="16" name="Rectangle 15"/>
        <cdr:cNvSpPr/>
      </cdr:nvSpPr>
      <cdr:spPr>
        <a:xfrm xmlns:a="http://schemas.openxmlformats.org/drawingml/2006/main">
          <a:off x="3429000" y="2778224"/>
          <a:ext cx="1371578" cy="374941"/>
        </a:xfrm>
        <a:prstGeom xmlns:a="http://schemas.openxmlformats.org/drawingml/2006/main" prst="rect">
          <a:avLst/>
        </a:prstGeom>
        <a:solidFill xmlns:a="http://schemas.openxmlformats.org/drawingml/2006/main">
          <a:srgbClr val="00CC99">
            <a:lumMod val="20000"/>
            <a:lumOff val="80000"/>
            <a:alpha val="49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Arial"/>
            </a:defRPr>
          </a:lvl1pPr>
          <a:lvl2pPr marL="457200" indent="0">
            <a:defRPr sz="1100">
              <a:solidFill>
                <a:srgbClr val="FFFFFF"/>
              </a:solidFill>
              <a:latin typeface="Arial"/>
            </a:defRPr>
          </a:lvl2pPr>
          <a:lvl3pPr marL="914400" indent="0">
            <a:defRPr sz="1100">
              <a:solidFill>
                <a:srgbClr val="FFFFFF"/>
              </a:solidFill>
              <a:latin typeface="Arial"/>
            </a:defRPr>
          </a:lvl3pPr>
          <a:lvl4pPr marL="1371600" indent="0">
            <a:defRPr sz="1100">
              <a:solidFill>
                <a:srgbClr val="FFFFFF"/>
              </a:solidFill>
              <a:latin typeface="Arial"/>
            </a:defRPr>
          </a:lvl4pPr>
          <a:lvl5pPr marL="1828800" indent="0">
            <a:defRPr sz="1100">
              <a:solidFill>
                <a:srgbClr val="FFFFFF"/>
              </a:solidFill>
              <a:latin typeface="Arial"/>
            </a:defRPr>
          </a:lvl5pPr>
          <a:lvl6pPr marL="2286000" indent="0">
            <a:defRPr sz="1100">
              <a:solidFill>
                <a:srgbClr val="FFFFFF"/>
              </a:solidFill>
              <a:latin typeface="Arial"/>
            </a:defRPr>
          </a:lvl6pPr>
          <a:lvl7pPr marL="2743200" indent="0">
            <a:defRPr sz="1100">
              <a:solidFill>
                <a:srgbClr val="FFFFFF"/>
              </a:solidFill>
              <a:latin typeface="Arial"/>
            </a:defRPr>
          </a:lvl7pPr>
          <a:lvl8pPr marL="3200400" indent="0">
            <a:defRPr sz="1100">
              <a:solidFill>
                <a:srgbClr val="FFFFFF"/>
              </a:solidFill>
              <a:latin typeface="Arial"/>
            </a:defRPr>
          </a:lvl8pPr>
          <a:lvl9pPr marL="3657600" indent="0">
            <a:defRPr sz="1100">
              <a:solidFill>
                <a:srgbClr val="FFFFFF"/>
              </a:solidFill>
              <a:latin typeface="Arial"/>
            </a:defRPr>
          </a:lvl9pPr>
        </a:lstStyle>
        <a:p xmlns:a="http://schemas.openxmlformats.org/drawingml/2006/main">
          <a:pPr algn="ctr"/>
          <a:r>
            <a:rPr lang="en-US" sz="1000" b="1" dirty="0" smtClean="0">
              <a:solidFill>
                <a:srgbClr val="000000"/>
              </a:solidFill>
            </a:rPr>
            <a:t>Viet Nam devalues its currency</a:t>
          </a:r>
          <a:endParaRPr lang="en-US" sz="1000" b="1" dirty="0">
            <a:solidFill>
              <a:srgbClr val="000000"/>
            </a:solidFill>
          </a:endParaRPr>
        </a:p>
      </cdr:txBody>
    </cdr:sp>
  </cdr:relSizeAnchor>
  <cdr:relSizeAnchor xmlns:cdr="http://schemas.openxmlformats.org/drawingml/2006/chartDrawing">
    <cdr:from>
      <cdr:x>0.50847</cdr:x>
      <cdr:y>0.10294</cdr:y>
    </cdr:from>
    <cdr:to>
      <cdr:x>0.62692</cdr:x>
      <cdr:y>0.32353</cdr:y>
    </cdr:to>
    <cdr:grpSp>
      <cdr:nvGrpSpPr>
        <cdr:cNvPr id="33" name="Group 32"/>
        <cdr:cNvGrpSpPr/>
      </cdr:nvGrpSpPr>
      <cdr:grpSpPr>
        <a:xfrm xmlns:a="http://schemas.openxmlformats.org/drawingml/2006/main">
          <a:off x="4571959" y="466681"/>
          <a:ext cx="1065055" cy="1000051"/>
          <a:chOff x="4150929" y="609600"/>
          <a:chExt cx="878276" cy="1143000"/>
        </a:xfrm>
      </cdr:grpSpPr>
      <cdr:sp macro="" textlink="">
        <cdr:nvSpPr>
          <cdr:cNvPr id="20" name="Straight Arrow Connector 19"/>
          <cdr:cNvSpPr/>
        </cdr:nvSpPr>
        <cdr:spPr bwMode="auto">
          <a:xfrm xmlns:a="http://schemas.openxmlformats.org/drawingml/2006/main">
            <a:off x="4527971" y="1295400"/>
            <a:ext cx="501234" cy="457200"/>
          </a:xfrm>
          <a:prstGeom xmlns:a="http://schemas.openxmlformats.org/drawingml/2006/main" prst="straightConnector1">
            <a:avLst/>
          </a:prstGeom>
          <a:ln xmlns:a="http://schemas.openxmlformats.org/drawingml/2006/main">
            <a:headEnd type="none" w="med" len="med"/>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sp macro="" textlink="">
        <cdr:nvSpPr>
          <cdr:cNvPr id="12" name="Rectangle 11"/>
          <cdr:cNvSpPr/>
        </cdr:nvSpPr>
        <cdr:spPr>
          <a:xfrm xmlns:a="http://schemas.openxmlformats.org/drawingml/2006/main">
            <a:off x="4150929" y="609600"/>
            <a:ext cx="838202" cy="691853"/>
          </a:xfrm>
          <a:prstGeom xmlns:a="http://schemas.openxmlformats.org/drawingml/2006/main" prst="rect">
            <a:avLst/>
          </a:prstGeom>
          <a:solidFill xmlns:a="http://schemas.openxmlformats.org/drawingml/2006/main">
            <a:srgbClr val="00CC99">
              <a:lumMod val="20000"/>
              <a:lumOff val="80000"/>
              <a:alpha val="49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Arial"/>
              </a:defRPr>
            </a:lvl1pPr>
            <a:lvl2pPr marL="457200" indent="0">
              <a:defRPr sz="1100">
                <a:solidFill>
                  <a:srgbClr val="FFFFFF"/>
                </a:solidFill>
                <a:latin typeface="Arial"/>
              </a:defRPr>
            </a:lvl2pPr>
            <a:lvl3pPr marL="914400" indent="0">
              <a:defRPr sz="1100">
                <a:solidFill>
                  <a:srgbClr val="FFFFFF"/>
                </a:solidFill>
                <a:latin typeface="Arial"/>
              </a:defRPr>
            </a:lvl3pPr>
            <a:lvl4pPr marL="1371600" indent="0">
              <a:defRPr sz="1100">
                <a:solidFill>
                  <a:srgbClr val="FFFFFF"/>
                </a:solidFill>
                <a:latin typeface="Arial"/>
              </a:defRPr>
            </a:lvl4pPr>
            <a:lvl5pPr marL="1828800" indent="0">
              <a:defRPr sz="1100">
                <a:solidFill>
                  <a:srgbClr val="FFFFFF"/>
                </a:solidFill>
                <a:latin typeface="Arial"/>
              </a:defRPr>
            </a:lvl5pPr>
            <a:lvl6pPr marL="2286000" indent="0">
              <a:defRPr sz="1100">
                <a:solidFill>
                  <a:srgbClr val="FFFFFF"/>
                </a:solidFill>
                <a:latin typeface="Arial"/>
              </a:defRPr>
            </a:lvl6pPr>
            <a:lvl7pPr marL="2743200" indent="0">
              <a:defRPr sz="1100">
                <a:solidFill>
                  <a:srgbClr val="FFFFFF"/>
                </a:solidFill>
                <a:latin typeface="Arial"/>
              </a:defRPr>
            </a:lvl7pPr>
            <a:lvl8pPr marL="3200400" indent="0">
              <a:defRPr sz="1100">
                <a:solidFill>
                  <a:srgbClr val="FFFFFF"/>
                </a:solidFill>
                <a:latin typeface="Arial"/>
              </a:defRPr>
            </a:lvl8pPr>
            <a:lvl9pPr marL="3657600" indent="0">
              <a:defRPr sz="1100">
                <a:solidFill>
                  <a:srgbClr val="FFFFFF"/>
                </a:solidFill>
                <a:latin typeface="Arial"/>
              </a:defRPr>
            </a:lvl9pPr>
          </a:lstStyle>
          <a:p xmlns:a="http://schemas.openxmlformats.org/drawingml/2006/main">
            <a:pPr algn="ctr"/>
            <a:r>
              <a:rPr lang="en-US" sz="1000" b="1" dirty="0" smtClean="0">
                <a:solidFill>
                  <a:srgbClr val="000000"/>
                </a:solidFill>
              </a:rPr>
              <a:t>Pheu Party wins Thai elections </a:t>
            </a:r>
            <a:endParaRPr lang="en-US" sz="1000" b="1" dirty="0">
              <a:solidFill>
                <a:srgbClr val="000000"/>
              </a:solidFill>
            </a:endParaRPr>
          </a:p>
        </cdr:txBody>
      </cdr:sp>
    </cdr:grpSp>
  </cdr:relSizeAnchor>
  <cdr:relSizeAnchor xmlns:cdr="http://schemas.openxmlformats.org/drawingml/2006/chartDrawing">
    <cdr:from>
      <cdr:x>0.84746</cdr:x>
      <cdr:y>0.1097</cdr:y>
    </cdr:from>
    <cdr:to>
      <cdr:x>0.97458</cdr:x>
      <cdr:y>0.31767</cdr:y>
    </cdr:to>
    <cdr:sp macro="" textlink="">
      <cdr:nvSpPr>
        <cdr:cNvPr id="28" name="Rectangle 27"/>
        <cdr:cNvSpPr/>
      </cdr:nvSpPr>
      <cdr:spPr>
        <a:xfrm xmlns:a="http://schemas.openxmlformats.org/drawingml/2006/main">
          <a:off x="7620021" y="497328"/>
          <a:ext cx="1143013" cy="942832"/>
        </a:xfrm>
        <a:prstGeom xmlns:a="http://schemas.openxmlformats.org/drawingml/2006/main" prst="rect">
          <a:avLst/>
        </a:prstGeom>
        <a:solidFill xmlns:a="http://schemas.openxmlformats.org/drawingml/2006/main">
          <a:srgbClr val="00CC99">
            <a:lumMod val="20000"/>
            <a:lumOff val="80000"/>
            <a:alpha val="49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Arial"/>
            </a:defRPr>
          </a:lvl1pPr>
          <a:lvl2pPr marL="457200" indent="0">
            <a:defRPr sz="1100">
              <a:solidFill>
                <a:srgbClr val="FFFFFF"/>
              </a:solidFill>
              <a:latin typeface="Arial"/>
            </a:defRPr>
          </a:lvl2pPr>
          <a:lvl3pPr marL="914400" indent="0">
            <a:defRPr sz="1100">
              <a:solidFill>
                <a:srgbClr val="FFFFFF"/>
              </a:solidFill>
              <a:latin typeface="Arial"/>
            </a:defRPr>
          </a:lvl3pPr>
          <a:lvl4pPr marL="1371600" indent="0">
            <a:defRPr sz="1100">
              <a:solidFill>
                <a:srgbClr val="FFFFFF"/>
              </a:solidFill>
              <a:latin typeface="Arial"/>
            </a:defRPr>
          </a:lvl4pPr>
          <a:lvl5pPr marL="1828800" indent="0">
            <a:defRPr sz="1100">
              <a:solidFill>
                <a:srgbClr val="FFFFFF"/>
              </a:solidFill>
              <a:latin typeface="Arial"/>
            </a:defRPr>
          </a:lvl5pPr>
          <a:lvl6pPr marL="2286000" indent="0">
            <a:defRPr sz="1100">
              <a:solidFill>
                <a:srgbClr val="FFFFFF"/>
              </a:solidFill>
              <a:latin typeface="Arial"/>
            </a:defRPr>
          </a:lvl6pPr>
          <a:lvl7pPr marL="2743200" indent="0">
            <a:defRPr sz="1100">
              <a:solidFill>
                <a:srgbClr val="FFFFFF"/>
              </a:solidFill>
              <a:latin typeface="Arial"/>
            </a:defRPr>
          </a:lvl7pPr>
          <a:lvl8pPr marL="3200400" indent="0">
            <a:defRPr sz="1100">
              <a:solidFill>
                <a:srgbClr val="FFFFFF"/>
              </a:solidFill>
              <a:latin typeface="Arial"/>
            </a:defRPr>
          </a:lvl8pPr>
          <a:lvl9pPr marL="3657600" indent="0">
            <a:defRPr sz="1100">
              <a:solidFill>
                <a:srgbClr val="FFFFFF"/>
              </a:solidFill>
              <a:latin typeface="Arial"/>
            </a:defRPr>
          </a:lvl9pPr>
        </a:lstStyle>
        <a:p xmlns:a="http://schemas.openxmlformats.org/drawingml/2006/main">
          <a:pPr algn="ctr"/>
          <a:r>
            <a:rPr lang="en-US" sz="950" b="1" dirty="0" smtClean="0">
              <a:solidFill>
                <a:srgbClr val="000000"/>
              </a:solidFill>
            </a:rPr>
            <a:t>Strong purchases by Nigeria ahead of doubling of import duties in July </a:t>
          </a:r>
          <a:endParaRPr lang="en-US" sz="950" b="1" dirty="0">
            <a:solidFill>
              <a:srgbClr val="000000"/>
            </a:solidFill>
          </a:endParaRPr>
        </a:p>
      </cdr:txBody>
    </cdr:sp>
  </cdr:relSizeAnchor>
  <cdr:relSizeAnchor xmlns:cdr="http://schemas.openxmlformats.org/drawingml/2006/chartDrawing">
    <cdr:from>
      <cdr:x>0.87669</cdr:x>
      <cdr:y>0.23529</cdr:y>
    </cdr:from>
    <cdr:to>
      <cdr:x>1</cdr:x>
      <cdr:y>0.41176</cdr:y>
    </cdr:to>
    <cdr:sp macro="" textlink="">
      <cdr:nvSpPr>
        <cdr:cNvPr id="35" name="Straight Arrow Connector 34"/>
        <cdr:cNvSpPr/>
      </cdr:nvSpPr>
      <cdr:spPr bwMode="auto">
        <a:xfrm xmlns:a="http://schemas.openxmlformats.org/drawingml/2006/main">
          <a:off x="6553200" y="1219200"/>
          <a:ext cx="914400" cy="914400"/>
        </a:xfrm>
        <a:prstGeom xmlns:a="http://schemas.openxmlformats.org/drawingml/2006/main" prst="straightConnector1">
          <a:avLst/>
        </a:prstGeom>
        <a:noFill xmlns:a="http://schemas.openxmlformats.org/drawingml/2006/main"/>
        <a:ln xmlns:a="http://schemas.openxmlformats.org/drawingml/2006/main" w="9525" cap="flat" cmpd="sng" algn="ctr">
          <a:no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0.08475</cdr:x>
      <cdr:y>0.10294</cdr:y>
    </cdr:from>
    <cdr:to>
      <cdr:x>0.26218</cdr:x>
      <cdr:y>0.44118</cdr:y>
    </cdr:to>
    <cdr:grpSp>
      <cdr:nvGrpSpPr>
        <cdr:cNvPr id="39" name="Group 38"/>
        <cdr:cNvGrpSpPr/>
      </cdr:nvGrpSpPr>
      <cdr:grpSpPr>
        <a:xfrm xmlns:a="http://schemas.openxmlformats.org/drawingml/2006/main">
          <a:off x="762038" y="466681"/>
          <a:ext cx="1595380" cy="1533421"/>
          <a:chOff x="762000" y="533400"/>
          <a:chExt cx="1595435" cy="1752600"/>
        </a:xfrm>
      </cdr:grpSpPr>
      <cdr:sp macro="" textlink="">
        <cdr:nvSpPr>
          <cdr:cNvPr id="7" name="Rectangle 6"/>
          <cdr:cNvSpPr/>
        </cdr:nvSpPr>
        <cdr:spPr>
          <a:xfrm xmlns:a="http://schemas.openxmlformats.org/drawingml/2006/main">
            <a:off x="762000" y="533400"/>
            <a:ext cx="1595435" cy="685800"/>
          </a:xfrm>
          <a:prstGeom xmlns:a="http://schemas.openxmlformats.org/drawingml/2006/main" prst="rect">
            <a:avLst/>
          </a:prstGeom>
          <a:solidFill xmlns:a="http://schemas.openxmlformats.org/drawingml/2006/main">
            <a:srgbClr val="00CC99">
              <a:lumMod val="20000"/>
              <a:lumOff val="80000"/>
              <a:alpha val="49000"/>
            </a:srgbClr>
          </a:solidFill>
          <a:ln xmlns:a="http://schemas.openxmlformats.org/drawingml/2006/main" w="25400" cap="flat" cmpd="sng" algn="ctr">
            <a:solidFill>
              <a:schemeClr val="accent5">
                <a:lumMod val="20000"/>
                <a:lumOff val="80000"/>
              </a:schemeClr>
            </a:solidFill>
            <a:prstDash val="solid"/>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a:noAutofit/>
          </a:bodyPr>
          <a:lstStyle xmlns:a="http://schemas.openxmlformats.org/drawingml/2006/main">
            <a:lvl1pPr marL="0" indent="0">
              <a:defRPr sz="1100">
                <a:solidFill>
                  <a:srgbClr val="FFFFFF"/>
                </a:solidFill>
                <a:latin typeface="Arial"/>
              </a:defRPr>
            </a:lvl1pPr>
            <a:lvl2pPr marL="457200" indent="0">
              <a:defRPr sz="1100">
                <a:solidFill>
                  <a:srgbClr val="FFFFFF"/>
                </a:solidFill>
                <a:latin typeface="Arial"/>
              </a:defRPr>
            </a:lvl2pPr>
            <a:lvl3pPr marL="914400" indent="0">
              <a:defRPr sz="1100">
                <a:solidFill>
                  <a:srgbClr val="FFFFFF"/>
                </a:solidFill>
                <a:latin typeface="Arial"/>
              </a:defRPr>
            </a:lvl3pPr>
            <a:lvl4pPr marL="1371600" indent="0">
              <a:defRPr sz="1100">
                <a:solidFill>
                  <a:srgbClr val="FFFFFF"/>
                </a:solidFill>
                <a:latin typeface="Arial"/>
              </a:defRPr>
            </a:lvl4pPr>
            <a:lvl5pPr marL="1828800" indent="0">
              <a:defRPr sz="1100">
                <a:solidFill>
                  <a:srgbClr val="FFFFFF"/>
                </a:solidFill>
                <a:latin typeface="Arial"/>
              </a:defRPr>
            </a:lvl5pPr>
            <a:lvl6pPr marL="2286000" indent="0">
              <a:defRPr sz="1100">
                <a:solidFill>
                  <a:srgbClr val="FFFFFF"/>
                </a:solidFill>
                <a:latin typeface="Arial"/>
              </a:defRPr>
            </a:lvl6pPr>
            <a:lvl7pPr marL="2743200" indent="0">
              <a:defRPr sz="1100">
                <a:solidFill>
                  <a:srgbClr val="FFFFFF"/>
                </a:solidFill>
                <a:latin typeface="Arial"/>
              </a:defRPr>
            </a:lvl7pPr>
            <a:lvl8pPr marL="3200400" indent="0">
              <a:defRPr sz="1100">
                <a:solidFill>
                  <a:srgbClr val="FFFFFF"/>
                </a:solidFill>
                <a:latin typeface="Arial"/>
              </a:defRPr>
            </a:lvl8pPr>
            <a:lvl9pPr marL="3657600" indent="0">
              <a:defRPr sz="1100">
                <a:solidFill>
                  <a:srgbClr val="FFFFFF"/>
                </a:solidFill>
                <a:latin typeface="Arial"/>
              </a:defRPr>
            </a:lvl9pPr>
          </a:lstStyle>
          <a:p xmlns:a="http://schemas.openxmlformats.org/drawingml/2006/main">
            <a:pPr algn="ctr"/>
            <a:r>
              <a:rPr lang="en-US" sz="1000" b="1" dirty="0" smtClean="0">
                <a:solidFill>
                  <a:srgbClr val="000000"/>
                </a:solidFill>
              </a:rPr>
              <a:t>Large second harvests in exporting countries +  weak import demand </a:t>
            </a:r>
            <a:endParaRPr lang="en-US" sz="1000" b="1" dirty="0">
              <a:solidFill>
                <a:srgbClr val="000000"/>
              </a:solidFill>
            </a:endParaRPr>
          </a:p>
        </cdr:txBody>
      </cdr:sp>
      <cdr:sp macro="" textlink="">
        <cdr:nvSpPr>
          <cdr:cNvPr id="37" name="Straight Arrow Connector 36"/>
          <cdr:cNvSpPr/>
        </cdr:nvSpPr>
        <cdr:spPr bwMode="auto">
          <a:xfrm xmlns:a="http://schemas.openxmlformats.org/drawingml/2006/main">
            <a:off x="1447800" y="1219200"/>
            <a:ext cx="45719" cy="1066800"/>
          </a:xfrm>
          <a:prstGeom xmlns:a="http://schemas.openxmlformats.org/drawingml/2006/main" prst="straightConnector1">
            <a:avLst/>
          </a:prstGeom>
          <a:ln xmlns:a="http://schemas.openxmlformats.org/drawingml/2006/main">
            <a:headEnd type="none" w="med" len="med"/>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grpSp>
  </cdr:relSizeAnchor>
  <cdr:relSizeAnchor xmlns:cdr="http://schemas.openxmlformats.org/drawingml/2006/chartDrawing">
    <cdr:from>
      <cdr:x>0.19525</cdr:x>
      <cdr:y>0.25</cdr:y>
    </cdr:from>
    <cdr:to>
      <cdr:x>0.32308</cdr:x>
      <cdr:y>0.45588</cdr:y>
    </cdr:to>
    <cdr:grpSp>
      <cdr:nvGrpSpPr>
        <cdr:cNvPr id="42" name="Group 41"/>
        <cdr:cNvGrpSpPr/>
      </cdr:nvGrpSpPr>
      <cdr:grpSpPr>
        <a:xfrm xmlns:a="http://schemas.openxmlformats.org/drawingml/2006/main">
          <a:off x="1755610" y="1133382"/>
          <a:ext cx="1149396" cy="933363"/>
          <a:chOff x="1755585" y="1295400"/>
          <a:chExt cx="1149418" cy="1066800"/>
        </a:xfrm>
      </cdr:grpSpPr>
      <cdr:sp macro="" textlink="">
        <cdr:nvSpPr>
          <cdr:cNvPr id="9" name="Rectangle 8"/>
          <cdr:cNvSpPr/>
        </cdr:nvSpPr>
        <cdr:spPr>
          <a:xfrm xmlns:a="http://schemas.openxmlformats.org/drawingml/2006/main">
            <a:off x="1755585" y="1295400"/>
            <a:ext cx="1149418" cy="685800"/>
          </a:xfrm>
          <a:prstGeom xmlns:a="http://schemas.openxmlformats.org/drawingml/2006/main" prst="rect">
            <a:avLst/>
          </a:prstGeom>
          <a:solidFill xmlns:a="http://schemas.openxmlformats.org/drawingml/2006/main">
            <a:schemeClr val="accent1">
              <a:lumMod val="20000"/>
              <a:lumOff val="80000"/>
              <a:alpha val="49000"/>
            </a:scheme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000" b="1" dirty="0" smtClean="0">
                <a:solidFill>
                  <a:schemeClr val="tx1"/>
                </a:solidFill>
                <a:latin typeface="+mj-lt"/>
              </a:rPr>
              <a:t>Floods  in Pakistan, Nepal, China</a:t>
            </a:r>
            <a:endParaRPr lang="en-US" sz="1000" b="1" dirty="0">
              <a:solidFill>
                <a:schemeClr val="tx1"/>
              </a:solidFill>
              <a:latin typeface="+mj-lt"/>
            </a:endParaRPr>
          </a:p>
        </cdr:txBody>
      </cdr:sp>
      <cdr:sp macro="" textlink="">
        <cdr:nvSpPr>
          <cdr:cNvPr id="41" name="Straight Arrow Connector 40"/>
          <cdr:cNvSpPr/>
        </cdr:nvSpPr>
        <cdr:spPr bwMode="auto">
          <a:xfrm xmlns:a="http://schemas.openxmlformats.org/drawingml/2006/main">
            <a:off x="2286000" y="1981200"/>
            <a:ext cx="0" cy="381000"/>
          </a:xfrm>
          <a:prstGeom xmlns:a="http://schemas.openxmlformats.org/drawingml/2006/main" prst="straightConnector1">
            <a:avLst/>
          </a:prstGeom>
          <a:ln xmlns:a="http://schemas.openxmlformats.org/drawingml/2006/main">
            <a:headEnd type="none" w="med" len="med"/>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grpSp>
  </cdr:relSizeAnchor>
  <cdr:relSizeAnchor xmlns:cdr="http://schemas.openxmlformats.org/drawingml/2006/chartDrawing">
    <cdr:from>
      <cdr:x>0.64407</cdr:x>
      <cdr:y>0.1097</cdr:y>
    </cdr:from>
    <cdr:to>
      <cdr:x>0.73729</cdr:x>
      <cdr:y>0.18323</cdr:y>
    </cdr:to>
    <cdr:grpSp>
      <cdr:nvGrpSpPr>
        <cdr:cNvPr id="21" name="Group 20"/>
        <cdr:cNvGrpSpPr/>
      </cdr:nvGrpSpPr>
      <cdr:grpSpPr>
        <a:xfrm xmlns:a="http://schemas.openxmlformats.org/drawingml/2006/main">
          <a:off x="5791220" y="497328"/>
          <a:ext cx="838197" cy="333350"/>
          <a:chOff x="8579328" y="1178019"/>
          <a:chExt cx="691206" cy="380997"/>
        </a:xfrm>
      </cdr:grpSpPr>
      <cdr:sp macro="" textlink="">
        <cdr:nvSpPr>
          <cdr:cNvPr id="23" name="Rectangle 22"/>
          <cdr:cNvSpPr/>
        </cdr:nvSpPr>
        <cdr:spPr>
          <a:xfrm xmlns:a="http://schemas.openxmlformats.org/drawingml/2006/main">
            <a:off x="8579328" y="1178019"/>
            <a:ext cx="691206" cy="380997"/>
          </a:xfrm>
          <a:prstGeom xmlns:a="http://schemas.openxmlformats.org/drawingml/2006/main" prst="rect">
            <a:avLst/>
          </a:prstGeom>
          <a:solidFill xmlns:a="http://schemas.openxmlformats.org/drawingml/2006/main">
            <a:srgbClr val="00CC99">
              <a:lumMod val="20000"/>
              <a:lumOff val="80000"/>
              <a:alpha val="49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Arial"/>
              </a:defRPr>
            </a:lvl1pPr>
            <a:lvl2pPr marL="457200" indent="0">
              <a:defRPr sz="1100">
                <a:solidFill>
                  <a:srgbClr val="FFFFFF"/>
                </a:solidFill>
                <a:latin typeface="Arial"/>
              </a:defRPr>
            </a:lvl2pPr>
            <a:lvl3pPr marL="914400" indent="0">
              <a:defRPr sz="1100">
                <a:solidFill>
                  <a:srgbClr val="FFFFFF"/>
                </a:solidFill>
                <a:latin typeface="Arial"/>
              </a:defRPr>
            </a:lvl3pPr>
            <a:lvl4pPr marL="1371600" indent="0">
              <a:defRPr sz="1100">
                <a:solidFill>
                  <a:srgbClr val="FFFFFF"/>
                </a:solidFill>
                <a:latin typeface="Arial"/>
              </a:defRPr>
            </a:lvl4pPr>
            <a:lvl5pPr marL="1828800" indent="0">
              <a:defRPr sz="1100">
                <a:solidFill>
                  <a:srgbClr val="FFFFFF"/>
                </a:solidFill>
                <a:latin typeface="Arial"/>
              </a:defRPr>
            </a:lvl5pPr>
            <a:lvl6pPr marL="2286000" indent="0">
              <a:defRPr sz="1100">
                <a:solidFill>
                  <a:srgbClr val="FFFFFF"/>
                </a:solidFill>
                <a:latin typeface="Arial"/>
              </a:defRPr>
            </a:lvl6pPr>
            <a:lvl7pPr marL="2743200" indent="0">
              <a:defRPr sz="1100">
                <a:solidFill>
                  <a:srgbClr val="FFFFFF"/>
                </a:solidFill>
                <a:latin typeface="Arial"/>
              </a:defRPr>
            </a:lvl7pPr>
            <a:lvl8pPr marL="3200400" indent="0">
              <a:defRPr sz="1100">
                <a:solidFill>
                  <a:srgbClr val="FFFFFF"/>
                </a:solidFill>
                <a:latin typeface="Arial"/>
              </a:defRPr>
            </a:lvl8pPr>
            <a:lvl9pPr marL="3657600" indent="0">
              <a:defRPr sz="1100">
                <a:solidFill>
                  <a:srgbClr val="FFFFFF"/>
                </a:solidFill>
                <a:latin typeface="Arial"/>
              </a:defRPr>
            </a:lvl9pPr>
          </a:lstStyle>
          <a:p xmlns:a="http://schemas.openxmlformats.org/drawingml/2006/main">
            <a:pPr algn="ctr"/>
            <a:r>
              <a:rPr lang="en-US" sz="1000" b="1" dirty="0" smtClean="0">
                <a:solidFill>
                  <a:srgbClr val="000000"/>
                </a:solidFill>
              </a:rPr>
              <a:t>Thai floods </a:t>
            </a:r>
            <a:endParaRPr lang="en-US" sz="1000" b="1" dirty="0">
              <a:solidFill>
                <a:srgbClr val="000000"/>
              </a:solidFill>
            </a:endParaRPr>
          </a:p>
        </cdr:txBody>
      </cdr:sp>
    </cdr:grpSp>
  </cdr:relSizeAnchor>
  <cdr:relSizeAnchor xmlns:cdr="http://schemas.openxmlformats.org/drawingml/2006/chartDrawing">
    <cdr:from>
      <cdr:x>0.44068</cdr:x>
      <cdr:y>0</cdr:y>
    </cdr:from>
    <cdr:to>
      <cdr:x>0.54237</cdr:x>
      <cdr:y>0.17647</cdr:y>
    </cdr:to>
    <cdr:sp macro="" textlink="">
      <cdr:nvSpPr>
        <cdr:cNvPr id="25" name="Straight Arrow Connector 24"/>
        <cdr:cNvSpPr/>
      </cdr:nvSpPr>
      <cdr:spPr bwMode="auto">
        <a:xfrm xmlns:a="http://schemas.openxmlformats.org/drawingml/2006/main">
          <a:off x="3962400" y="-158552"/>
          <a:ext cx="914400" cy="914400"/>
        </a:xfrm>
        <a:prstGeom xmlns:a="http://schemas.openxmlformats.org/drawingml/2006/main" prst="straightConnector1">
          <a:avLst/>
        </a:prstGeom>
        <a:noFill xmlns:a="http://schemas.openxmlformats.org/drawingml/2006/main"/>
        <a:ln xmlns:a="http://schemas.openxmlformats.org/drawingml/2006/main" w="9525" cap="flat" cmpd="sng" algn="ctr">
          <a:no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0.42373</cdr:x>
      <cdr:y>0.25676</cdr:y>
    </cdr:from>
    <cdr:to>
      <cdr:x>0.4322</cdr:x>
      <cdr:y>0.31558</cdr:y>
    </cdr:to>
    <cdr:sp macro="" textlink="">
      <cdr:nvSpPr>
        <cdr:cNvPr id="27" name="Straight Arrow Connector 26"/>
        <cdr:cNvSpPr/>
      </cdr:nvSpPr>
      <cdr:spPr bwMode="auto">
        <a:xfrm xmlns:a="http://schemas.openxmlformats.org/drawingml/2006/main">
          <a:off x="3810000" y="1330424"/>
          <a:ext cx="76200" cy="304800"/>
        </a:xfrm>
        <a:prstGeom xmlns:a="http://schemas.openxmlformats.org/drawingml/2006/main" prst="straightConnector1">
          <a:avLst/>
        </a:prstGeom>
        <a:ln xmlns:a="http://schemas.openxmlformats.org/drawingml/2006/main">
          <a:headEnd type="none" w="med" len="med"/>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0.66949</cdr:x>
      <cdr:y>0.18323</cdr:y>
    </cdr:from>
    <cdr:to>
      <cdr:x>0.67797</cdr:x>
      <cdr:y>0.25676</cdr:y>
    </cdr:to>
    <cdr:sp macro="" textlink="">
      <cdr:nvSpPr>
        <cdr:cNvPr id="30" name="Straight Arrow Connector 29"/>
        <cdr:cNvSpPr/>
      </cdr:nvSpPr>
      <cdr:spPr bwMode="auto">
        <a:xfrm xmlns:a="http://schemas.openxmlformats.org/drawingml/2006/main" flipH="1">
          <a:off x="6019800" y="949424"/>
          <a:ext cx="76200" cy="381000"/>
        </a:xfrm>
        <a:prstGeom xmlns:a="http://schemas.openxmlformats.org/drawingml/2006/main" prst="straightConnector1">
          <a:avLst/>
        </a:prstGeom>
        <a:ln xmlns:a="http://schemas.openxmlformats.org/drawingml/2006/main">
          <a:headEnd type="none" w="med" len="med"/>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0.4322</cdr:x>
      <cdr:y>0.43323</cdr:y>
    </cdr:from>
    <cdr:to>
      <cdr:x>0.4322</cdr:x>
      <cdr:y>0.52147</cdr:y>
    </cdr:to>
    <cdr:sp macro="" textlink="">
      <cdr:nvSpPr>
        <cdr:cNvPr id="34" name="Straight Arrow Connector 33"/>
        <cdr:cNvSpPr/>
      </cdr:nvSpPr>
      <cdr:spPr bwMode="auto">
        <a:xfrm xmlns:a="http://schemas.openxmlformats.org/drawingml/2006/main">
          <a:off x="3886200" y="2244824"/>
          <a:ext cx="0" cy="457200"/>
        </a:xfrm>
        <a:prstGeom xmlns:a="http://schemas.openxmlformats.org/drawingml/2006/main" prst="straightConnector1">
          <a:avLst/>
        </a:prstGeom>
        <a:noFill xmlns:a="http://schemas.openxmlformats.org/drawingml/2006/main"/>
        <a:ln xmlns:a="http://schemas.openxmlformats.org/drawingml/2006/main" w="9525" cap="flat" cmpd="sng" algn="ctr">
          <a:no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0.4322</cdr:x>
      <cdr:y>0.24881</cdr:y>
    </cdr:from>
    <cdr:to>
      <cdr:x>0.5339</cdr:x>
      <cdr:y>0.42528</cdr:y>
    </cdr:to>
    <cdr:sp macro="" textlink="">
      <cdr:nvSpPr>
        <cdr:cNvPr id="43" name="Straight Connector 42"/>
        <cdr:cNvSpPr/>
      </cdr:nvSpPr>
      <cdr:spPr bwMode="auto">
        <a:xfrm xmlns:a="http://schemas.openxmlformats.org/drawingml/2006/main">
          <a:off x="3886200" y="1289248"/>
          <a:ext cx="914400" cy="914400"/>
        </a:xfrm>
        <a:prstGeom xmlns:a="http://schemas.openxmlformats.org/drawingml/2006/main" prst="line">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0.4322</cdr:x>
      <cdr:y>0.47735</cdr:y>
    </cdr:from>
    <cdr:to>
      <cdr:x>0.4661</cdr:x>
      <cdr:y>0.53617</cdr:y>
    </cdr:to>
    <cdr:sp macro="" textlink="">
      <cdr:nvSpPr>
        <cdr:cNvPr id="45" name="Straight Connector 44"/>
        <cdr:cNvSpPr/>
      </cdr:nvSpPr>
      <cdr:spPr bwMode="auto">
        <a:xfrm xmlns:a="http://schemas.openxmlformats.org/drawingml/2006/main" flipV="1">
          <a:off x="3886200" y="2473424"/>
          <a:ext cx="304800" cy="304800"/>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0.73729</cdr:x>
      <cdr:y>0.06558</cdr:y>
    </cdr:from>
    <cdr:to>
      <cdr:x>0.77966</cdr:x>
      <cdr:y>0.21264</cdr:y>
    </cdr:to>
    <cdr:sp macro="" textlink="">
      <cdr:nvSpPr>
        <cdr:cNvPr id="47" name="Straight Arrow Connector 46"/>
        <cdr:cNvSpPr/>
      </cdr:nvSpPr>
      <cdr:spPr bwMode="auto">
        <a:xfrm xmlns:a="http://schemas.openxmlformats.org/drawingml/2006/main" flipH="1">
          <a:off x="6629415" y="339824"/>
          <a:ext cx="380984" cy="761991"/>
        </a:xfrm>
        <a:prstGeom xmlns:a="http://schemas.openxmlformats.org/drawingml/2006/main" prst="straightConnector1">
          <a:avLst/>
        </a:prstGeom>
        <a:ln xmlns:a="http://schemas.openxmlformats.org/drawingml/2006/main">
          <a:headEnd type="none" w="med" len="med"/>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0.67797</cdr:x>
      <cdr:y>0</cdr:y>
    </cdr:from>
    <cdr:to>
      <cdr:x>0.90678</cdr:x>
      <cdr:y>0.07353</cdr:y>
    </cdr:to>
    <cdr:grpSp>
      <cdr:nvGrpSpPr>
        <cdr:cNvPr id="31" name="Group 30"/>
        <cdr:cNvGrpSpPr/>
      </cdr:nvGrpSpPr>
      <cdr:grpSpPr>
        <a:xfrm xmlns:a="http://schemas.openxmlformats.org/drawingml/2006/main">
          <a:off x="6096035" y="0"/>
          <a:ext cx="2057368" cy="333350"/>
          <a:chOff x="13983248" y="1136842"/>
          <a:chExt cx="569985" cy="381008"/>
        </a:xfrm>
      </cdr:grpSpPr>
      <cdr:sp macro="" textlink="">
        <cdr:nvSpPr>
          <cdr:cNvPr id="36" name="Rectangle 35"/>
          <cdr:cNvSpPr/>
        </cdr:nvSpPr>
        <cdr:spPr>
          <a:xfrm xmlns:a="http://schemas.openxmlformats.org/drawingml/2006/main">
            <a:off x="13983248" y="1136842"/>
            <a:ext cx="569985" cy="381008"/>
          </a:xfrm>
          <a:prstGeom xmlns:a="http://schemas.openxmlformats.org/drawingml/2006/main" prst="rect">
            <a:avLst/>
          </a:prstGeom>
          <a:solidFill xmlns:a="http://schemas.openxmlformats.org/drawingml/2006/main">
            <a:srgbClr val="00CC99">
              <a:lumMod val="20000"/>
              <a:lumOff val="80000"/>
              <a:alpha val="49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Arial"/>
              </a:defRPr>
            </a:lvl1pPr>
            <a:lvl2pPr marL="457200" indent="0">
              <a:defRPr sz="1100">
                <a:solidFill>
                  <a:srgbClr val="FFFFFF"/>
                </a:solidFill>
                <a:latin typeface="Arial"/>
              </a:defRPr>
            </a:lvl2pPr>
            <a:lvl3pPr marL="914400" indent="0">
              <a:defRPr sz="1100">
                <a:solidFill>
                  <a:srgbClr val="FFFFFF"/>
                </a:solidFill>
                <a:latin typeface="Arial"/>
              </a:defRPr>
            </a:lvl3pPr>
            <a:lvl4pPr marL="1371600" indent="0">
              <a:defRPr sz="1100">
                <a:solidFill>
                  <a:srgbClr val="FFFFFF"/>
                </a:solidFill>
                <a:latin typeface="Arial"/>
              </a:defRPr>
            </a:lvl4pPr>
            <a:lvl5pPr marL="1828800" indent="0">
              <a:defRPr sz="1100">
                <a:solidFill>
                  <a:srgbClr val="FFFFFF"/>
                </a:solidFill>
                <a:latin typeface="Arial"/>
              </a:defRPr>
            </a:lvl5pPr>
            <a:lvl6pPr marL="2286000" indent="0">
              <a:defRPr sz="1100">
                <a:solidFill>
                  <a:srgbClr val="FFFFFF"/>
                </a:solidFill>
                <a:latin typeface="Arial"/>
              </a:defRPr>
            </a:lvl6pPr>
            <a:lvl7pPr marL="2743200" indent="0">
              <a:defRPr sz="1100">
                <a:solidFill>
                  <a:srgbClr val="FFFFFF"/>
                </a:solidFill>
                <a:latin typeface="Arial"/>
              </a:defRPr>
            </a:lvl7pPr>
            <a:lvl8pPr marL="3200400" indent="0">
              <a:defRPr sz="1100">
                <a:solidFill>
                  <a:srgbClr val="FFFFFF"/>
                </a:solidFill>
                <a:latin typeface="Arial"/>
              </a:defRPr>
            </a:lvl8pPr>
            <a:lvl9pPr marL="3657600" indent="0">
              <a:defRPr sz="1100">
                <a:solidFill>
                  <a:srgbClr val="FFFFFF"/>
                </a:solidFill>
                <a:latin typeface="Arial"/>
              </a:defRPr>
            </a:lvl9pPr>
          </a:lstStyle>
          <a:p xmlns:a="http://schemas.openxmlformats.org/drawingml/2006/main">
            <a:pPr algn="ctr"/>
            <a:r>
              <a:rPr lang="en-US" sz="1000" b="1" dirty="0" smtClean="0">
                <a:solidFill>
                  <a:srgbClr val="000000"/>
                </a:solidFill>
              </a:rPr>
              <a:t>Thai Gov. implements the new high price pledging scheme </a:t>
            </a:r>
            <a:endParaRPr lang="en-US" sz="1000" b="1" dirty="0">
              <a:solidFill>
                <a:srgbClr val="000000"/>
              </a:solidFill>
            </a:endParaRPr>
          </a:p>
        </cdr:txBody>
      </cdr:sp>
    </cdr:grpSp>
  </cdr:relSizeAnchor>
</c:userShapes>
</file>

<file path=ppt/drawings/drawing3.xml><?xml version="1.0" encoding="utf-8"?>
<c:userShapes xmlns:c="http://schemas.openxmlformats.org/drawingml/2006/chart">
  <cdr:relSizeAnchor xmlns:cdr="http://schemas.openxmlformats.org/drawingml/2006/chartDrawing">
    <cdr:from>
      <cdr:x>0.01181</cdr:x>
      <cdr:y>0</cdr:y>
    </cdr:from>
    <cdr:to>
      <cdr:x>0.16181</cdr:x>
      <cdr:y>0.07087</cdr:y>
    </cdr:to>
    <cdr:sp macro="" textlink="">
      <cdr:nvSpPr>
        <cdr:cNvPr id="2" name="TextBox 1"/>
        <cdr:cNvSpPr txBox="1"/>
      </cdr:nvSpPr>
      <cdr:spPr>
        <a:xfrm xmlns:a="http://schemas.openxmlformats.org/drawingml/2006/main">
          <a:off x="72008" y="0"/>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Million tonnes</a:t>
          </a:r>
          <a:endParaRPr lang="en-US" sz="1400" dirty="0"/>
        </a:p>
      </cdr:txBody>
    </cdr:sp>
  </cdr:relSizeAnchor>
  <cdr:relSizeAnchor xmlns:cdr="http://schemas.openxmlformats.org/drawingml/2006/chartDrawing">
    <cdr:from>
      <cdr:x>0.83868</cdr:x>
      <cdr:y>0</cdr:y>
    </cdr:from>
    <cdr:to>
      <cdr:x>0.98868</cdr:x>
      <cdr:y>0.07087</cdr:y>
    </cdr:to>
    <cdr:sp macro="" textlink="">
      <cdr:nvSpPr>
        <cdr:cNvPr id="3" name="TextBox 2"/>
        <cdr:cNvSpPr txBox="1"/>
      </cdr:nvSpPr>
      <cdr:spPr>
        <a:xfrm xmlns:a="http://schemas.openxmlformats.org/drawingml/2006/main">
          <a:off x="5112568" y="0"/>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1400" dirty="0" smtClean="0"/>
            <a:t>Million tonnes</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0.15</cdr:x>
      <cdr:y>0.07087</cdr:y>
    </cdr:to>
    <cdr:sp macro="" textlink="">
      <cdr:nvSpPr>
        <cdr:cNvPr id="2" name="TextBox 1"/>
        <cdr:cNvSpPr txBox="1"/>
      </cdr:nvSpPr>
      <cdr:spPr>
        <a:xfrm xmlns:a="http://schemas.openxmlformats.org/drawingml/2006/main">
          <a:off x="0" y="0"/>
          <a:ext cx="914400" cy="2880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Million tonnes</a:t>
          </a:r>
          <a:endParaRPr lang="en-US" sz="1400" dirty="0"/>
        </a:p>
      </cdr:txBody>
    </cdr:sp>
  </cdr:relSizeAnchor>
  <cdr:relSizeAnchor xmlns:cdr="http://schemas.openxmlformats.org/drawingml/2006/chartDrawing">
    <cdr:from>
      <cdr:x>0.83868</cdr:x>
      <cdr:y>0</cdr:y>
    </cdr:from>
    <cdr:to>
      <cdr:x>0.98868</cdr:x>
      <cdr:y>0.07087</cdr:y>
    </cdr:to>
    <cdr:sp macro="" textlink="">
      <cdr:nvSpPr>
        <cdr:cNvPr id="3" name="TextBox 2"/>
        <cdr:cNvSpPr txBox="1"/>
      </cdr:nvSpPr>
      <cdr:spPr>
        <a:xfrm xmlns:a="http://schemas.openxmlformats.org/drawingml/2006/main">
          <a:off x="5112568" y="0"/>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1400" dirty="0" smtClean="0"/>
            <a:t>Million tonnes</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399"/>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271" y="0"/>
            <a:ext cx="3170255" cy="479399"/>
          </a:xfrm>
          <a:prstGeom prst="rect">
            <a:avLst/>
          </a:prstGeom>
        </p:spPr>
        <p:txBody>
          <a:bodyPr vert="horz" lIns="95747" tIns="47873" rIns="95747" bIns="47873" rtlCol="0"/>
          <a:lstStyle>
            <a:lvl1pPr algn="r">
              <a:defRPr sz="1300"/>
            </a:lvl1pPr>
          </a:lstStyle>
          <a:p>
            <a:fld id="{7989E5EA-6D0A-4F34-88F6-1EC88A081054}" type="datetimeFigureOut">
              <a:rPr lang="en-US" smtClean="0"/>
              <a:pPr/>
              <a:t>4/10/2013</a:t>
            </a:fld>
            <a:endParaRPr lang="en-US"/>
          </a:p>
        </p:txBody>
      </p:sp>
      <p:sp>
        <p:nvSpPr>
          <p:cNvPr id="4" name="Footer Placeholder 3"/>
          <p:cNvSpPr>
            <a:spLocks noGrp="1"/>
          </p:cNvSpPr>
          <p:nvPr>
            <p:ph type="ftr" sz="quarter" idx="2"/>
          </p:nvPr>
        </p:nvSpPr>
        <p:spPr>
          <a:xfrm>
            <a:off x="0" y="9120149"/>
            <a:ext cx="3170255" cy="479399"/>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271" y="9120149"/>
            <a:ext cx="3170255" cy="479399"/>
          </a:xfrm>
          <a:prstGeom prst="rect">
            <a:avLst/>
          </a:prstGeom>
        </p:spPr>
        <p:txBody>
          <a:bodyPr vert="horz" lIns="95747" tIns="47873" rIns="95747" bIns="47873" rtlCol="0" anchor="b"/>
          <a:lstStyle>
            <a:lvl1pPr algn="r">
              <a:defRPr sz="1300"/>
            </a:lvl1pPr>
          </a:lstStyle>
          <a:p>
            <a:fld id="{17D510F6-1DDB-472E-9ECB-F05CC53F9F5C}" type="slidenum">
              <a:rPr lang="en-US" smtClean="0"/>
              <a:pPr/>
              <a:t>‹Nº›</a:t>
            </a:fld>
            <a:endParaRPr lang="en-US"/>
          </a:p>
        </p:txBody>
      </p:sp>
    </p:spTree>
    <p:extLst>
      <p:ext uri="{BB962C8B-B14F-4D97-AF65-F5344CB8AC3E}">
        <p14:creationId xmlns:p14="http://schemas.microsoft.com/office/powerpoint/2010/main" val="3466653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s-MX" dirty="0"/>
          </a:p>
        </p:txBody>
      </p:sp>
      <p:sp>
        <p:nvSpPr>
          <p:cNvPr id="3" name="2 Marcador de fecha"/>
          <p:cNvSpPr>
            <a:spLocks noGrp="1"/>
          </p:cNvSpPr>
          <p:nvPr>
            <p:ph type="dt" idx="1"/>
          </p:nvPr>
        </p:nvSpPr>
        <p:spPr>
          <a:xfrm>
            <a:off x="4143587" y="0"/>
            <a:ext cx="3169920" cy="480060"/>
          </a:xfrm>
          <a:prstGeom prst="rect">
            <a:avLst/>
          </a:prstGeom>
        </p:spPr>
        <p:txBody>
          <a:bodyPr vert="horz" lIns="96657" tIns="48328" rIns="96657" bIns="48328" rtlCol="0"/>
          <a:lstStyle>
            <a:lvl1pPr algn="r">
              <a:defRPr sz="1300"/>
            </a:lvl1pPr>
          </a:lstStyle>
          <a:p>
            <a:fld id="{D39703FB-3146-4299-BDBE-ADD6A4B97139}" type="datetimeFigureOut">
              <a:rPr lang="es-MX" smtClean="0"/>
              <a:pPr/>
              <a:t>10/abr/2013</a:t>
            </a:fld>
            <a:endParaRPr lang="es-MX" dirty="0"/>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7" tIns="48328" rIns="96657" bIns="48328" rtlCol="0" anchor="ctr"/>
          <a:lstStyle/>
          <a:p>
            <a:endParaRPr lang="es-MX" dirty="0"/>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6657" tIns="48328" rIns="96657" bIns="4832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57" tIns="48328" rIns="96657" bIns="48328" rtlCol="0" anchor="b"/>
          <a:lstStyle>
            <a:lvl1pPr algn="l">
              <a:defRPr sz="1300"/>
            </a:lvl1pPr>
          </a:lstStyle>
          <a:p>
            <a:endParaRPr lang="es-MX" dirty="0"/>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57" tIns="48328" rIns="96657" bIns="48328" rtlCol="0" anchor="b"/>
          <a:lstStyle>
            <a:lvl1pPr algn="r">
              <a:defRPr sz="1300"/>
            </a:lvl1pPr>
          </a:lstStyle>
          <a:p>
            <a:fld id="{39106EE9-76E4-4E7F-B6F7-B189CBEE2D53}" type="slidenum">
              <a:rPr lang="es-MX" smtClean="0"/>
              <a:pPr/>
              <a:t>‹Nº›</a:t>
            </a:fld>
            <a:endParaRPr lang="es-MX" dirty="0"/>
          </a:p>
        </p:txBody>
      </p:sp>
    </p:spTree>
    <p:extLst>
      <p:ext uri="{BB962C8B-B14F-4D97-AF65-F5344CB8AC3E}">
        <p14:creationId xmlns:p14="http://schemas.microsoft.com/office/powerpoint/2010/main" val="1745873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06EE9-76E4-4E7F-B6F7-B189CBEE2D53}" type="slidenum">
              <a:rPr lang="es-MX" smtClean="0"/>
              <a:pPr/>
              <a:t>1</a:t>
            </a:fld>
            <a:endParaRPr lang="es-MX" dirty="0"/>
          </a:p>
        </p:txBody>
      </p:sp>
    </p:spTree>
    <p:extLst>
      <p:ext uri="{BB962C8B-B14F-4D97-AF65-F5344CB8AC3E}">
        <p14:creationId xmlns:p14="http://schemas.microsoft.com/office/powerpoint/2010/main" val="226262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06EE9-76E4-4E7F-B6F7-B189CBEE2D53}" type="slidenum">
              <a:rPr lang="es-MX" smtClean="0"/>
              <a:pPr/>
              <a:t>10</a:t>
            </a:fld>
            <a:endParaRPr lang="es-MX" dirty="0"/>
          </a:p>
        </p:txBody>
      </p:sp>
    </p:spTree>
    <p:extLst>
      <p:ext uri="{BB962C8B-B14F-4D97-AF65-F5344CB8AC3E}">
        <p14:creationId xmlns:p14="http://schemas.microsoft.com/office/powerpoint/2010/main" val="82580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06EE9-76E4-4E7F-B6F7-B189CBEE2D53}" type="slidenum">
              <a:rPr lang="es-MX" smtClean="0"/>
              <a:pPr/>
              <a:t>11</a:t>
            </a:fld>
            <a:endParaRPr lang="es-MX" dirty="0"/>
          </a:p>
        </p:txBody>
      </p:sp>
    </p:spTree>
    <p:extLst>
      <p:ext uri="{BB962C8B-B14F-4D97-AF65-F5344CB8AC3E}">
        <p14:creationId xmlns:p14="http://schemas.microsoft.com/office/powerpoint/2010/main" val="315772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143004" y="9118063"/>
            <a:ext cx="3170491" cy="4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91" tIns="49147" rIns="98291" bIns="49147" anchor="b"/>
          <a:lstStyle>
            <a:lvl1pPr defTabSz="930275" eaLnBrk="0" hangingPunct="0">
              <a:defRPr sz="1600">
                <a:solidFill>
                  <a:schemeClr val="bg1"/>
                </a:solidFill>
                <a:latin typeface="Times New Roman" pitchFamily="18" charset="0"/>
                <a:cs typeface="Arial" pitchFamily="34" charset="0"/>
              </a:defRPr>
            </a:lvl1pPr>
            <a:lvl2pPr marL="742950" indent="-285750" defTabSz="930275" eaLnBrk="0" hangingPunct="0">
              <a:defRPr sz="1600">
                <a:solidFill>
                  <a:schemeClr val="bg1"/>
                </a:solidFill>
                <a:latin typeface="Times New Roman" pitchFamily="18" charset="0"/>
                <a:cs typeface="Arial" pitchFamily="34" charset="0"/>
              </a:defRPr>
            </a:lvl2pPr>
            <a:lvl3pPr marL="1143000" indent="-228600" defTabSz="930275" eaLnBrk="0" hangingPunct="0">
              <a:defRPr sz="1600">
                <a:solidFill>
                  <a:schemeClr val="bg1"/>
                </a:solidFill>
                <a:latin typeface="Times New Roman" pitchFamily="18" charset="0"/>
                <a:cs typeface="Arial" pitchFamily="34" charset="0"/>
              </a:defRPr>
            </a:lvl3pPr>
            <a:lvl4pPr marL="1600200" indent="-228600" defTabSz="930275" eaLnBrk="0" hangingPunct="0">
              <a:defRPr sz="1600">
                <a:solidFill>
                  <a:schemeClr val="bg1"/>
                </a:solidFill>
                <a:latin typeface="Times New Roman" pitchFamily="18" charset="0"/>
                <a:cs typeface="Arial" pitchFamily="34" charset="0"/>
              </a:defRPr>
            </a:lvl4pPr>
            <a:lvl5pPr marL="2057400" indent="-228600" defTabSz="930275" eaLnBrk="0" hangingPunct="0">
              <a:defRPr sz="1600">
                <a:solidFill>
                  <a:schemeClr val="bg1"/>
                </a:solidFill>
                <a:latin typeface="Times New Roman" pitchFamily="18" charset="0"/>
                <a:cs typeface="Arial" pitchFamily="34" charset="0"/>
              </a:defRPr>
            </a:lvl5pPr>
            <a:lvl6pPr marL="2514600" indent="-228600" defTabSz="930275"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defTabSz="930275"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defTabSz="930275"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defTabSz="930275"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algn="r" eaLnBrk="1" hangingPunct="1"/>
            <a:fld id="{EC9F4991-97FD-453D-B370-C9B0EE74581A}" type="slidenum">
              <a:rPr lang="en-GB" sz="1300">
                <a:solidFill>
                  <a:prstClr val="black"/>
                </a:solidFill>
                <a:latin typeface="Arial" pitchFamily="34" charset="0"/>
              </a:rPr>
              <a:pPr algn="r" eaLnBrk="1" hangingPunct="1"/>
              <a:t>12</a:t>
            </a:fld>
            <a:endParaRPr lang="en-GB" sz="1300" dirty="0">
              <a:solidFill>
                <a:prstClr val="black"/>
              </a:solidFill>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lIns="98291" tIns="49147" rIns="98291" bIns="49147"/>
          <a:lstStyle/>
          <a:p>
            <a:pPr lvl="1"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dirty="0" smtClean="0"/>
          </a:p>
        </p:txBody>
      </p:sp>
      <p:sp>
        <p:nvSpPr>
          <p:cNvPr id="69636" name="Slide Number Placeholder 3"/>
          <p:cNvSpPr>
            <a:spLocks noGrp="1"/>
          </p:cNvSpPr>
          <p:nvPr>
            <p:ph type="sldNum" sz="quarter" idx="5"/>
          </p:nvPr>
        </p:nvSpPr>
        <p:spPr>
          <a:noFill/>
        </p:spPr>
        <p:txBody>
          <a:bodyPr/>
          <a:lstStyle>
            <a:lvl1pPr defTabSz="983256" eaLnBrk="0" hangingPunct="0">
              <a:defRPr sz="1700">
                <a:solidFill>
                  <a:schemeClr val="bg1"/>
                </a:solidFill>
                <a:latin typeface="Times New Roman" pitchFamily="18" charset="0"/>
                <a:cs typeface="Arial" pitchFamily="34" charset="0"/>
              </a:defRPr>
            </a:lvl1pPr>
            <a:lvl2pPr marL="785262" indent="-302024" defTabSz="983256" eaLnBrk="0" hangingPunct="0">
              <a:defRPr sz="1700">
                <a:solidFill>
                  <a:schemeClr val="bg1"/>
                </a:solidFill>
                <a:latin typeface="Times New Roman" pitchFamily="18" charset="0"/>
                <a:cs typeface="Arial" pitchFamily="34" charset="0"/>
              </a:defRPr>
            </a:lvl2pPr>
            <a:lvl3pPr marL="1208097" indent="-241620" defTabSz="983256" eaLnBrk="0" hangingPunct="0">
              <a:defRPr sz="1700">
                <a:solidFill>
                  <a:schemeClr val="bg1"/>
                </a:solidFill>
                <a:latin typeface="Times New Roman" pitchFamily="18" charset="0"/>
                <a:cs typeface="Arial" pitchFamily="34" charset="0"/>
              </a:defRPr>
            </a:lvl3pPr>
            <a:lvl4pPr marL="1691336" indent="-241620" defTabSz="983256" eaLnBrk="0" hangingPunct="0">
              <a:defRPr sz="1700">
                <a:solidFill>
                  <a:schemeClr val="bg1"/>
                </a:solidFill>
                <a:latin typeface="Times New Roman" pitchFamily="18" charset="0"/>
                <a:cs typeface="Arial" pitchFamily="34" charset="0"/>
              </a:defRPr>
            </a:lvl4pPr>
            <a:lvl5pPr marL="2174573" indent="-241620" defTabSz="983256" eaLnBrk="0" hangingPunct="0">
              <a:defRPr sz="1700">
                <a:solidFill>
                  <a:schemeClr val="bg1"/>
                </a:solidFill>
                <a:latin typeface="Times New Roman" pitchFamily="18" charset="0"/>
                <a:cs typeface="Arial" pitchFamily="34" charset="0"/>
              </a:defRPr>
            </a:lvl5pPr>
            <a:lvl6pPr marL="2657812"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6pPr>
            <a:lvl7pPr marL="3141051"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7pPr>
            <a:lvl8pPr marL="3624290"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8pPr>
            <a:lvl9pPr marL="4107527"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9pPr>
          </a:lstStyle>
          <a:p>
            <a:pPr eaLnBrk="1" hangingPunct="1"/>
            <a:fld id="{17CE48A8-5AA9-4AE5-9C5A-A45F25BC8A4E}" type="slidenum">
              <a:rPr lang="en-US" sz="1300">
                <a:solidFill>
                  <a:srgbClr val="000000"/>
                </a:solidFill>
                <a:latin typeface="Arial" pitchFamily="34" charset="0"/>
              </a:rPr>
              <a:pPr eaLnBrk="1" hangingPunct="1"/>
              <a:t>13</a:t>
            </a:fld>
            <a:endParaRPr lang="en-US" sz="1300" dirty="0">
              <a:solidFill>
                <a:srgbClr val="000000"/>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06EE9-76E4-4E7F-B6F7-B189CBEE2D53}" type="slidenum">
              <a:rPr lang="es-MX" smtClean="0"/>
              <a:pPr/>
              <a:t>14</a:t>
            </a:fld>
            <a:endParaRPr lang="es-MX" dirty="0"/>
          </a:p>
        </p:txBody>
      </p:sp>
    </p:spTree>
    <p:extLst>
      <p:ext uri="{BB962C8B-B14F-4D97-AF65-F5344CB8AC3E}">
        <p14:creationId xmlns:p14="http://schemas.microsoft.com/office/powerpoint/2010/main" val="190025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dirty="0" smtClean="0"/>
          </a:p>
        </p:txBody>
      </p:sp>
      <p:sp>
        <p:nvSpPr>
          <p:cNvPr id="69636" name="Slide Number Placeholder 3"/>
          <p:cNvSpPr>
            <a:spLocks noGrp="1"/>
          </p:cNvSpPr>
          <p:nvPr>
            <p:ph type="sldNum" sz="quarter" idx="5"/>
          </p:nvPr>
        </p:nvSpPr>
        <p:spPr>
          <a:noFill/>
        </p:spPr>
        <p:txBody>
          <a:bodyPr/>
          <a:lstStyle>
            <a:lvl1pPr defTabSz="983256" eaLnBrk="0" hangingPunct="0">
              <a:defRPr sz="1700">
                <a:solidFill>
                  <a:schemeClr val="bg1"/>
                </a:solidFill>
                <a:latin typeface="Times New Roman" pitchFamily="18" charset="0"/>
                <a:cs typeface="Arial" pitchFamily="34" charset="0"/>
              </a:defRPr>
            </a:lvl1pPr>
            <a:lvl2pPr marL="785262" indent="-302024" defTabSz="983256" eaLnBrk="0" hangingPunct="0">
              <a:defRPr sz="1700">
                <a:solidFill>
                  <a:schemeClr val="bg1"/>
                </a:solidFill>
                <a:latin typeface="Times New Roman" pitchFamily="18" charset="0"/>
                <a:cs typeface="Arial" pitchFamily="34" charset="0"/>
              </a:defRPr>
            </a:lvl2pPr>
            <a:lvl3pPr marL="1208097" indent="-241620" defTabSz="983256" eaLnBrk="0" hangingPunct="0">
              <a:defRPr sz="1700">
                <a:solidFill>
                  <a:schemeClr val="bg1"/>
                </a:solidFill>
                <a:latin typeface="Times New Roman" pitchFamily="18" charset="0"/>
                <a:cs typeface="Arial" pitchFamily="34" charset="0"/>
              </a:defRPr>
            </a:lvl3pPr>
            <a:lvl4pPr marL="1691336" indent="-241620" defTabSz="983256" eaLnBrk="0" hangingPunct="0">
              <a:defRPr sz="1700">
                <a:solidFill>
                  <a:schemeClr val="bg1"/>
                </a:solidFill>
                <a:latin typeface="Times New Roman" pitchFamily="18" charset="0"/>
                <a:cs typeface="Arial" pitchFamily="34" charset="0"/>
              </a:defRPr>
            </a:lvl4pPr>
            <a:lvl5pPr marL="2174573" indent="-241620" defTabSz="983256" eaLnBrk="0" hangingPunct="0">
              <a:defRPr sz="1700">
                <a:solidFill>
                  <a:schemeClr val="bg1"/>
                </a:solidFill>
                <a:latin typeface="Times New Roman" pitchFamily="18" charset="0"/>
                <a:cs typeface="Arial" pitchFamily="34" charset="0"/>
              </a:defRPr>
            </a:lvl5pPr>
            <a:lvl6pPr marL="2657812"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6pPr>
            <a:lvl7pPr marL="3141051"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7pPr>
            <a:lvl8pPr marL="3624290"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8pPr>
            <a:lvl9pPr marL="4107527"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9pPr>
          </a:lstStyle>
          <a:p>
            <a:pPr eaLnBrk="1" hangingPunct="1"/>
            <a:fld id="{17CE48A8-5AA9-4AE5-9C5A-A45F25BC8A4E}" type="slidenum">
              <a:rPr lang="en-US" sz="1300">
                <a:solidFill>
                  <a:srgbClr val="000000"/>
                </a:solidFill>
                <a:latin typeface="Arial" pitchFamily="34" charset="0"/>
              </a:rPr>
              <a:pPr eaLnBrk="1" hangingPunct="1"/>
              <a:t>15</a:t>
            </a:fld>
            <a:endParaRPr lang="en-US" sz="1300" dirty="0">
              <a:solidFill>
                <a:srgbClr val="000000"/>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dirty="0" smtClean="0"/>
          </a:p>
        </p:txBody>
      </p:sp>
      <p:sp>
        <p:nvSpPr>
          <p:cNvPr id="69636" name="Slide Number Placeholder 3"/>
          <p:cNvSpPr>
            <a:spLocks noGrp="1"/>
          </p:cNvSpPr>
          <p:nvPr>
            <p:ph type="sldNum" sz="quarter" idx="5"/>
          </p:nvPr>
        </p:nvSpPr>
        <p:spPr>
          <a:noFill/>
        </p:spPr>
        <p:txBody>
          <a:bodyPr/>
          <a:lstStyle>
            <a:lvl1pPr defTabSz="983256" eaLnBrk="0" hangingPunct="0">
              <a:defRPr sz="1700">
                <a:solidFill>
                  <a:schemeClr val="bg1"/>
                </a:solidFill>
                <a:latin typeface="Times New Roman" pitchFamily="18" charset="0"/>
                <a:cs typeface="Arial" pitchFamily="34" charset="0"/>
              </a:defRPr>
            </a:lvl1pPr>
            <a:lvl2pPr marL="785262" indent="-302024" defTabSz="983256" eaLnBrk="0" hangingPunct="0">
              <a:defRPr sz="1700">
                <a:solidFill>
                  <a:schemeClr val="bg1"/>
                </a:solidFill>
                <a:latin typeface="Times New Roman" pitchFamily="18" charset="0"/>
                <a:cs typeface="Arial" pitchFamily="34" charset="0"/>
              </a:defRPr>
            </a:lvl2pPr>
            <a:lvl3pPr marL="1208097" indent="-241620" defTabSz="983256" eaLnBrk="0" hangingPunct="0">
              <a:defRPr sz="1700">
                <a:solidFill>
                  <a:schemeClr val="bg1"/>
                </a:solidFill>
                <a:latin typeface="Times New Roman" pitchFamily="18" charset="0"/>
                <a:cs typeface="Arial" pitchFamily="34" charset="0"/>
              </a:defRPr>
            </a:lvl3pPr>
            <a:lvl4pPr marL="1691336" indent="-241620" defTabSz="983256" eaLnBrk="0" hangingPunct="0">
              <a:defRPr sz="1700">
                <a:solidFill>
                  <a:schemeClr val="bg1"/>
                </a:solidFill>
                <a:latin typeface="Times New Roman" pitchFamily="18" charset="0"/>
                <a:cs typeface="Arial" pitchFamily="34" charset="0"/>
              </a:defRPr>
            </a:lvl4pPr>
            <a:lvl5pPr marL="2174573" indent="-241620" defTabSz="983256" eaLnBrk="0" hangingPunct="0">
              <a:defRPr sz="1700">
                <a:solidFill>
                  <a:schemeClr val="bg1"/>
                </a:solidFill>
                <a:latin typeface="Times New Roman" pitchFamily="18" charset="0"/>
                <a:cs typeface="Arial" pitchFamily="34" charset="0"/>
              </a:defRPr>
            </a:lvl5pPr>
            <a:lvl6pPr marL="2657812"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6pPr>
            <a:lvl7pPr marL="3141051"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7pPr>
            <a:lvl8pPr marL="3624290"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8pPr>
            <a:lvl9pPr marL="4107527"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9pPr>
          </a:lstStyle>
          <a:p>
            <a:pPr eaLnBrk="1" hangingPunct="1"/>
            <a:fld id="{17CE48A8-5AA9-4AE5-9C5A-A45F25BC8A4E}" type="slidenum">
              <a:rPr lang="en-US" sz="1300">
                <a:solidFill>
                  <a:srgbClr val="000000"/>
                </a:solidFill>
                <a:latin typeface="Arial" pitchFamily="34" charset="0"/>
              </a:rPr>
              <a:pPr eaLnBrk="1" hangingPunct="1"/>
              <a:t>16</a:t>
            </a:fld>
            <a:endParaRPr lang="en-US" sz="1300" dirty="0">
              <a:solidFill>
                <a:srgbClr val="000000"/>
              </a:solidFill>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06EE9-76E4-4E7F-B6F7-B189CBEE2D53}" type="slidenum">
              <a:rPr lang="es-MX" smtClean="0"/>
              <a:pPr/>
              <a:t>17</a:t>
            </a:fld>
            <a:endParaRPr lang="es-MX" dirty="0"/>
          </a:p>
        </p:txBody>
      </p:sp>
    </p:spTree>
    <p:extLst>
      <p:ext uri="{BB962C8B-B14F-4D97-AF65-F5344CB8AC3E}">
        <p14:creationId xmlns:p14="http://schemas.microsoft.com/office/powerpoint/2010/main" val="3379235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06EE9-76E4-4E7F-B6F7-B189CBEE2D53}" type="slidenum">
              <a:rPr lang="es-MX" smtClean="0"/>
              <a:pPr/>
              <a:t>18</a:t>
            </a:fld>
            <a:endParaRPr lang="es-MX" dirty="0"/>
          </a:p>
        </p:txBody>
      </p:sp>
    </p:spTree>
    <p:extLst>
      <p:ext uri="{BB962C8B-B14F-4D97-AF65-F5344CB8AC3E}">
        <p14:creationId xmlns:p14="http://schemas.microsoft.com/office/powerpoint/2010/main" val="3379235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dirty="0" smtClean="0"/>
          </a:p>
        </p:txBody>
      </p:sp>
      <p:sp>
        <p:nvSpPr>
          <p:cNvPr id="69636" name="Slide Number Placeholder 3"/>
          <p:cNvSpPr>
            <a:spLocks noGrp="1"/>
          </p:cNvSpPr>
          <p:nvPr>
            <p:ph type="sldNum" sz="quarter" idx="5"/>
          </p:nvPr>
        </p:nvSpPr>
        <p:spPr>
          <a:noFill/>
        </p:spPr>
        <p:txBody>
          <a:bodyPr/>
          <a:lstStyle>
            <a:lvl1pPr defTabSz="983256" eaLnBrk="0" hangingPunct="0">
              <a:defRPr sz="1700">
                <a:solidFill>
                  <a:schemeClr val="bg1"/>
                </a:solidFill>
                <a:latin typeface="Times New Roman" pitchFamily="18" charset="0"/>
                <a:cs typeface="Arial" pitchFamily="34" charset="0"/>
              </a:defRPr>
            </a:lvl1pPr>
            <a:lvl2pPr marL="785262" indent="-302024" defTabSz="983256" eaLnBrk="0" hangingPunct="0">
              <a:defRPr sz="1700">
                <a:solidFill>
                  <a:schemeClr val="bg1"/>
                </a:solidFill>
                <a:latin typeface="Times New Roman" pitchFamily="18" charset="0"/>
                <a:cs typeface="Arial" pitchFamily="34" charset="0"/>
              </a:defRPr>
            </a:lvl2pPr>
            <a:lvl3pPr marL="1208097" indent="-241620" defTabSz="983256" eaLnBrk="0" hangingPunct="0">
              <a:defRPr sz="1700">
                <a:solidFill>
                  <a:schemeClr val="bg1"/>
                </a:solidFill>
                <a:latin typeface="Times New Roman" pitchFamily="18" charset="0"/>
                <a:cs typeface="Arial" pitchFamily="34" charset="0"/>
              </a:defRPr>
            </a:lvl3pPr>
            <a:lvl4pPr marL="1691336" indent="-241620" defTabSz="983256" eaLnBrk="0" hangingPunct="0">
              <a:defRPr sz="1700">
                <a:solidFill>
                  <a:schemeClr val="bg1"/>
                </a:solidFill>
                <a:latin typeface="Times New Roman" pitchFamily="18" charset="0"/>
                <a:cs typeface="Arial" pitchFamily="34" charset="0"/>
              </a:defRPr>
            </a:lvl4pPr>
            <a:lvl5pPr marL="2174573" indent="-241620" defTabSz="983256" eaLnBrk="0" hangingPunct="0">
              <a:defRPr sz="1700">
                <a:solidFill>
                  <a:schemeClr val="bg1"/>
                </a:solidFill>
                <a:latin typeface="Times New Roman" pitchFamily="18" charset="0"/>
                <a:cs typeface="Arial" pitchFamily="34" charset="0"/>
              </a:defRPr>
            </a:lvl5pPr>
            <a:lvl6pPr marL="2657812"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6pPr>
            <a:lvl7pPr marL="3141051"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7pPr>
            <a:lvl8pPr marL="3624290"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8pPr>
            <a:lvl9pPr marL="4107527"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9pPr>
          </a:lstStyle>
          <a:p>
            <a:pPr eaLnBrk="1" hangingPunct="1"/>
            <a:fld id="{17CE48A8-5AA9-4AE5-9C5A-A45F25BC8A4E}" type="slidenum">
              <a:rPr lang="en-US" sz="1300">
                <a:solidFill>
                  <a:srgbClr val="000000"/>
                </a:solidFill>
                <a:latin typeface="Arial" pitchFamily="34" charset="0"/>
              </a:rPr>
              <a:pPr eaLnBrk="1" hangingPunct="1"/>
              <a:t>19</a:t>
            </a:fld>
            <a:endParaRPr lang="en-US" sz="1300" dirty="0">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06EE9-76E4-4E7F-B6F7-B189CBEE2D53}" type="slidenum">
              <a:rPr lang="es-MX" smtClean="0"/>
              <a:pPr/>
              <a:t>2</a:t>
            </a:fld>
            <a:endParaRPr lang="es-MX" dirty="0"/>
          </a:p>
        </p:txBody>
      </p:sp>
    </p:spTree>
    <p:extLst>
      <p:ext uri="{BB962C8B-B14F-4D97-AF65-F5344CB8AC3E}">
        <p14:creationId xmlns:p14="http://schemas.microsoft.com/office/powerpoint/2010/main" val="168597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06EE9-76E4-4E7F-B6F7-B189CBEE2D53}" type="slidenum">
              <a:rPr lang="es-MX" smtClean="0"/>
              <a:pPr/>
              <a:t>20</a:t>
            </a:fld>
            <a:endParaRPr lang="es-MX" dirty="0"/>
          </a:p>
        </p:txBody>
      </p:sp>
    </p:spTree>
    <p:extLst>
      <p:ext uri="{BB962C8B-B14F-4D97-AF65-F5344CB8AC3E}">
        <p14:creationId xmlns:p14="http://schemas.microsoft.com/office/powerpoint/2010/main" val="1608131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06EE9-76E4-4E7F-B6F7-B189CBEE2D53}" type="slidenum">
              <a:rPr lang="es-MX" smtClean="0"/>
              <a:pPr/>
              <a:t>21</a:t>
            </a:fld>
            <a:endParaRPr lang="es-MX" dirty="0"/>
          </a:p>
        </p:txBody>
      </p:sp>
    </p:spTree>
    <p:extLst>
      <p:ext uri="{BB962C8B-B14F-4D97-AF65-F5344CB8AC3E}">
        <p14:creationId xmlns:p14="http://schemas.microsoft.com/office/powerpoint/2010/main" val="3432658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06EE9-76E4-4E7F-B6F7-B189CBEE2D53}" type="slidenum">
              <a:rPr lang="es-MX" smtClean="0"/>
              <a:pPr/>
              <a:t>22</a:t>
            </a:fld>
            <a:endParaRPr lang="es-MX" dirty="0"/>
          </a:p>
        </p:txBody>
      </p:sp>
    </p:spTree>
    <p:extLst>
      <p:ext uri="{BB962C8B-B14F-4D97-AF65-F5344CB8AC3E}">
        <p14:creationId xmlns:p14="http://schemas.microsoft.com/office/powerpoint/2010/main" val="342488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06EE9-76E4-4E7F-B6F7-B189CBEE2D53}" type="slidenum">
              <a:rPr lang="es-MX" smtClean="0"/>
              <a:pPr/>
              <a:t>23</a:t>
            </a:fld>
            <a:endParaRPr lang="es-MX" dirty="0"/>
          </a:p>
        </p:txBody>
      </p:sp>
    </p:spTree>
    <p:extLst>
      <p:ext uri="{BB962C8B-B14F-4D97-AF65-F5344CB8AC3E}">
        <p14:creationId xmlns:p14="http://schemas.microsoft.com/office/powerpoint/2010/main" val="3379235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06EE9-76E4-4E7F-B6F7-B189CBEE2D53}" type="slidenum">
              <a:rPr lang="es-MX" smtClean="0"/>
              <a:pPr/>
              <a:t>24</a:t>
            </a:fld>
            <a:endParaRPr lang="es-MX" dirty="0"/>
          </a:p>
        </p:txBody>
      </p:sp>
    </p:spTree>
    <p:extLst>
      <p:ext uri="{BB962C8B-B14F-4D97-AF65-F5344CB8AC3E}">
        <p14:creationId xmlns:p14="http://schemas.microsoft.com/office/powerpoint/2010/main" val="337923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06EE9-76E4-4E7F-B6F7-B189CBEE2D53}" type="slidenum">
              <a:rPr lang="es-MX" smtClean="0"/>
              <a:pPr/>
              <a:t>3</a:t>
            </a:fld>
            <a:endParaRPr lang="es-MX" dirty="0"/>
          </a:p>
        </p:txBody>
      </p:sp>
    </p:spTree>
    <p:extLst>
      <p:ext uri="{BB962C8B-B14F-4D97-AF65-F5344CB8AC3E}">
        <p14:creationId xmlns:p14="http://schemas.microsoft.com/office/powerpoint/2010/main" val="81632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83256" eaLnBrk="0" hangingPunct="0">
              <a:defRPr sz="1700">
                <a:solidFill>
                  <a:schemeClr val="bg1"/>
                </a:solidFill>
                <a:latin typeface="Times New Roman" pitchFamily="18" charset="0"/>
                <a:cs typeface="Arial" pitchFamily="34" charset="0"/>
              </a:defRPr>
            </a:lvl1pPr>
            <a:lvl2pPr marL="785262" indent="-302024" defTabSz="983256" eaLnBrk="0" hangingPunct="0">
              <a:defRPr sz="1700">
                <a:solidFill>
                  <a:schemeClr val="bg1"/>
                </a:solidFill>
                <a:latin typeface="Times New Roman" pitchFamily="18" charset="0"/>
                <a:cs typeface="Arial" pitchFamily="34" charset="0"/>
              </a:defRPr>
            </a:lvl2pPr>
            <a:lvl3pPr marL="1208097" indent="-241620" defTabSz="983256" eaLnBrk="0" hangingPunct="0">
              <a:defRPr sz="1700">
                <a:solidFill>
                  <a:schemeClr val="bg1"/>
                </a:solidFill>
                <a:latin typeface="Times New Roman" pitchFamily="18" charset="0"/>
                <a:cs typeface="Arial" pitchFamily="34" charset="0"/>
              </a:defRPr>
            </a:lvl3pPr>
            <a:lvl4pPr marL="1691336" indent="-241620" defTabSz="983256" eaLnBrk="0" hangingPunct="0">
              <a:defRPr sz="1700">
                <a:solidFill>
                  <a:schemeClr val="bg1"/>
                </a:solidFill>
                <a:latin typeface="Times New Roman" pitchFamily="18" charset="0"/>
                <a:cs typeface="Arial" pitchFamily="34" charset="0"/>
              </a:defRPr>
            </a:lvl4pPr>
            <a:lvl5pPr marL="2174573" indent="-241620" defTabSz="983256" eaLnBrk="0" hangingPunct="0">
              <a:defRPr sz="1700">
                <a:solidFill>
                  <a:schemeClr val="bg1"/>
                </a:solidFill>
                <a:latin typeface="Times New Roman" pitchFamily="18" charset="0"/>
                <a:cs typeface="Arial" pitchFamily="34" charset="0"/>
              </a:defRPr>
            </a:lvl5pPr>
            <a:lvl6pPr marL="2657812"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6pPr>
            <a:lvl7pPr marL="3141051"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7pPr>
            <a:lvl8pPr marL="3624290"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8pPr>
            <a:lvl9pPr marL="4107527" indent="-241620" defTabSz="983256" eaLnBrk="0" fontAlgn="base" hangingPunct="0">
              <a:spcBef>
                <a:spcPct val="0"/>
              </a:spcBef>
              <a:spcAft>
                <a:spcPct val="0"/>
              </a:spcAft>
              <a:defRPr sz="1700">
                <a:solidFill>
                  <a:schemeClr val="bg1"/>
                </a:solidFill>
                <a:latin typeface="Times New Roman" pitchFamily="18" charset="0"/>
                <a:cs typeface="Arial" pitchFamily="34" charset="0"/>
              </a:defRPr>
            </a:lvl9pPr>
          </a:lstStyle>
          <a:p>
            <a:pPr eaLnBrk="1" hangingPunct="1"/>
            <a:fld id="{6E7B37B7-05EB-4B01-8B5E-AEEA7CC3EEA2}" type="slidenum">
              <a:rPr lang="en-GB" sz="1300">
                <a:solidFill>
                  <a:schemeClr val="tx1"/>
                </a:solidFill>
                <a:latin typeface="Arial" pitchFamily="34" charset="0"/>
              </a:rPr>
              <a:pPr eaLnBrk="1" hangingPunct="1"/>
              <a:t>4</a:t>
            </a:fld>
            <a:endParaRPr lang="en-GB" sz="1300" dirty="0">
              <a:solidFill>
                <a:schemeClr val="tx1"/>
              </a:solidFill>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06EE9-76E4-4E7F-B6F7-B189CBEE2D53}" type="slidenum">
              <a:rPr lang="es-MX" smtClean="0"/>
              <a:pPr/>
              <a:t>5</a:t>
            </a:fld>
            <a:endParaRPr lang="es-MX" dirty="0"/>
          </a:p>
        </p:txBody>
      </p:sp>
    </p:spTree>
    <p:extLst>
      <p:ext uri="{BB962C8B-B14F-4D97-AF65-F5344CB8AC3E}">
        <p14:creationId xmlns:p14="http://schemas.microsoft.com/office/powerpoint/2010/main" val="100306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06EE9-76E4-4E7F-B6F7-B189CBEE2D53}" type="slidenum">
              <a:rPr lang="es-MX" smtClean="0"/>
              <a:pPr/>
              <a:t>6</a:t>
            </a:fld>
            <a:endParaRPr lang="es-MX" dirty="0"/>
          </a:p>
        </p:txBody>
      </p:sp>
    </p:spTree>
    <p:extLst>
      <p:ext uri="{BB962C8B-B14F-4D97-AF65-F5344CB8AC3E}">
        <p14:creationId xmlns:p14="http://schemas.microsoft.com/office/powerpoint/2010/main" val="317565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06EE9-76E4-4E7F-B6F7-B189CBEE2D53}" type="slidenum">
              <a:rPr lang="es-MX" smtClean="0"/>
              <a:pPr/>
              <a:t>7</a:t>
            </a:fld>
            <a:endParaRPr lang="es-MX" dirty="0"/>
          </a:p>
        </p:txBody>
      </p:sp>
    </p:spTree>
    <p:extLst>
      <p:ext uri="{BB962C8B-B14F-4D97-AF65-F5344CB8AC3E}">
        <p14:creationId xmlns:p14="http://schemas.microsoft.com/office/powerpoint/2010/main" val="297477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06EE9-76E4-4E7F-B6F7-B189CBEE2D53}" type="slidenum">
              <a:rPr lang="es-MX" smtClean="0"/>
              <a:pPr/>
              <a:t>8</a:t>
            </a:fld>
            <a:endParaRPr lang="es-MX"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a:p>
            <a:pPr eaLnBrk="1" hangingPunct="1">
              <a:spcBef>
                <a:spcPct val="0"/>
              </a:spcBef>
            </a:pPr>
            <a:r>
              <a:rPr lang="en-GB" dirty="0" smtClean="0"/>
              <a:t>International rice prices have fluctuated in recent months, under the influence not only of the market fundamentals but especially of changes in policies by two of the major market players, namely India and Thailand.</a:t>
            </a:r>
          </a:p>
          <a:p>
            <a:pPr eaLnBrk="1" hangingPunct="1">
              <a:spcBef>
                <a:spcPct val="0"/>
              </a:spcBef>
            </a:pPr>
            <a:endParaRPr lang="en-GB" dirty="0" smtClean="0"/>
          </a:p>
          <a:p>
            <a:pPr eaLnBrk="1" hangingPunct="1">
              <a:spcBef>
                <a:spcPct val="0"/>
              </a:spcBef>
            </a:pPr>
            <a:r>
              <a:rPr lang="en-GB" dirty="0" smtClean="0"/>
              <a:t>While may drivers of prices are indicated in the graph, I want to highlight in particular the effect already in June 2011 of the election of a new government in Thailand, which based much of its campaign on the promise to raise rice producer prices. This had the effect to boost export prices already in June, well before the pledging programme that guaranteed price increases of at least 25 percent, was implemented in October 2011.</a:t>
            </a:r>
          </a:p>
          <a:p>
            <a:pPr eaLnBrk="1" hangingPunct="1">
              <a:spcBef>
                <a:spcPct val="0"/>
              </a:spcBef>
            </a:pPr>
            <a:endParaRPr lang="en-GB" dirty="0" smtClean="0"/>
          </a:p>
          <a:p>
            <a:pPr eaLnBrk="1" hangingPunct="1">
              <a:spcBef>
                <a:spcPct val="0"/>
              </a:spcBef>
            </a:pPr>
            <a:r>
              <a:rPr lang="en-GB" dirty="0" smtClean="0"/>
              <a:t>Much of the boosting effect of the policy on international prices waned when India, which had banned regular rice exports since 2008, lifted the ban and resumed exports.</a:t>
            </a:r>
          </a:p>
          <a:p>
            <a:pPr eaLnBrk="1" hangingPunct="1">
              <a:spcBef>
                <a:spcPct val="0"/>
              </a:spcBef>
            </a:pPr>
            <a:endParaRPr lang="en-GB" dirty="0" smtClean="0"/>
          </a:p>
          <a:p>
            <a:pPr eaLnBrk="1" hangingPunct="1">
              <a:spcBef>
                <a:spcPct val="0"/>
              </a:spcBef>
            </a:pPr>
            <a:r>
              <a:rPr lang="en-GB" dirty="0" smtClean="0"/>
              <a:t>In the past month, prices have strengthened again. One of the factors behind the trend reversal has been the imminent raising of duties by Nigeria, which has fostered a rush to import rice ahead of its coming into force in July.</a:t>
            </a:r>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r>
              <a:rPr lang="en-GB"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395536" y="1484784"/>
            <a:ext cx="8352928" cy="1008111"/>
          </a:xfrm>
        </p:spPr>
        <p:txBody>
          <a:bodyPr>
            <a:noAutofit/>
          </a:bodyPr>
          <a:lstStyle>
            <a:lvl1pPr>
              <a:defRPr sz="3600" baseline="0">
                <a:latin typeface="Tahoma" pitchFamily="34" charset="0"/>
                <a:ea typeface="Tahoma" pitchFamily="34" charset="0"/>
                <a:cs typeface="Tahoma" pitchFamily="34" charset="0"/>
              </a:defRPr>
            </a:lvl1pPr>
          </a:lstStyle>
          <a:p>
            <a:r>
              <a:rPr lang="en-US" noProof="0" dirty="0" smtClean="0"/>
              <a:t>Click to change the title</a:t>
            </a:r>
            <a:endParaRPr lang="en-US" noProof="0" dirty="0"/>
          </a:p>
        </p:txBody>
      </p:sp>
      <p:sp>
        <p:nvSpPr>
          <p:cNvPr id="3" name="2 Subtítulo"/>
          <p:cNvSpPr>
            <a:spLocks noGrp="1"/>
          </p:cNvSpPr>
          <p:nvPr>
            <p:ph type="subTitle" idx="1" hasCustomPrompt="1"/>
          </p:nvPr>
        </p:nvSpPr>
        <p:spPr>
          <a:xfrm>
            <a:off x="395536" y="3886200"/>
            <a:ext cx="8280920" cy="1752600"/>
          </a:xfrm>
        </p:spPr>
        <p:txBody>
          <a:bodyPr>
            <a:normAutofit/>
          </a:bodyPr>
          <a:lstStyle>
            <a:lvl1pPr marL="0" indent="0" algn="ctr">
              <a:buNone/>
              <a:defRPr sz="28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change the subtitle</a:t>
            </a:r>
            <a:endParaRPr lang="en-US" noProof="0" dirty="0"/>
          </a:p>
        </p:txBody>
      </p:sp>
      <p:sp>
        <p:nvSpPr>
          <p:cNvPr id="5" name="Slide Number Placeholder 4"/>
          <p:cNvSpPr>
            <a:spLocks noGrp="1"/>
          </p:cNvSpPr>
          <p:nvPr>
            <p:ph type="sldNum" sz="quarter" idx="11"/>
          </p:nvPr>
        </p:nvSpPr>
        <p:spPr>
          <a:xfrm>
            <a:off x="6588224" y="6492875"/>
            <a:ext cx="2133600" cy="365125"/>
          </a:xfrm>
        </p:spPr>
        <p:txBody>
          <a:bodyPr/>
          <a:lstStyle/>
          <a:p>
            <a:r>
              <a:rPr lang="es-MX" dirty="0" smtClean="0"/>
              <a:t>S</a:t>
            </a:r>
            <a:fld id="{A683F613-156F-4876-AAFA-E5FC892609F6}" type="slidenum">
              <a:rPr lang="es-MX" smtClean="0"/>
              <a:pPr/>
              <a:t>‹Nº›</a:t>
            </a:fld>
            <a:endParaRPr lang="es-MX" dirty="0"/>
          </a:p>
        </p:txBody>
      </p:sp>
    </p:spTree>
    <p:extLst>
      <p:ext uri="{BB962C8B-B14F-4D97-AF65-F5344CB8AC3E}">
        <p14:creationId xmlns:p14="http://schemas.microsoft.com/office/powerpoint/2010/main" val="2892445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457200" y="2636912"/>
            <a:ext cx="8229600" cy="3456384"/>
          </a:xfrm>
        </p:spPr>
        <p:txBody>
          <a:bodyPr/>
          <a:lstStyle>
            <a:lvl1pPr>
              <a:defRPr sz="3000">
                <a:latin typeface="Tahoma" pitchFamily="34" charset="0"/>
                <a:ea typeface="Tahoma" pitchFamily="34" charset="0"/>
                <a:cs typeface="Tahoma" pitchFamily="34" charset="0"/>
              </a:defRPr>
            </a:lvl1pPr>
            <a:lvl2pPr>
              <a:defRPr baseline="0">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vl4pPr>
              <a:defRPr baseline="0">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1"/>
            <a:r>
              <a:rPr lang="en-US" noProof="0" dirty="0" smtClean="0"/>
              <a:t>Click to change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1 Título"/>
          <p:cNvSpPr>
            <a:spLocks noGrp="1"/>
          </p:cNvSpPr>
          <p:nvPr>
            <p:ph type="ctrTitle" hasCustomPrompt="1"/>
          </p:nvPr>
        </p:nvSpPr>
        <p:spPr>
          <a:xfrm>
            <a:off x="467544" y="1484784"/>
            <a:ext cx="8208912" cy="1008111"/>
          </a:xfrm>
        </p:spPr>
        <p:txBody>
          <a:bodyPr>
            <a:noAutofit/>
          </a:bodyPr>
          <a:lstStyle>
            <a:lvl1pPr>
              <a:defRPr sz="3600">
                <a:latin typeface="Tahoma" pitchFamily="34" charset="0"/>
                <a:ea typeface="Tahoma" pitchFamily="34" charset="0"/>
                <a:cs typeface="Tahoma" pitchFamily="34" charset="0"/>
              </a:defRPr>
            </a:lvl1pPr>
          </a:lstStyle>
          <a:p>
            <a:r>
              <a:rPr lang="en-US" noProof="0" dirty="0" smtClean="0"/>
              <a:t>Click to change</a:t>
            </a:r>
            <a:endParaRPr lang="en-US" noProof="0" dirty="0"/>
          </a:p>
        </p:txBody>
      </p:sp>
      <p:sp>
        <p:nvSpPr>
          <p:cNvPr id="4" name="Date Placeholder 3"/>
          <p:cNvSpPr>
            <a:spLocks noGrp="1"/>
          </p:cNvSpPr>
          <p:nvPr>
            <p:ph type="dt" sz="half" idx="10"/>
          </p:nvPr>
        </p:nvSpPr>
        <p:spPr/>
        <p:txBody>
          <a:bodyPr/>
          <a:lstStyle/>
          <a:p>
            <a:fld id="{236E05D2-B7A7-470D-8427-094199DED1CE}" type="datetime1">
              <a:rPr lang="en-GB" smtClean="0"/>
              <a:pPr/>
              <a:t>10/04/2013</a:t>
            </a:fld>
            <a:endParaRPr lang="es-MX" dirty="0"/>
          </a:p>
        </p:txBody>
      </p:sp>
      <p:sp>
        <p:nvSpPr>
          <p:cNvPr id="5" name="Slide Number Placeholder 4"/>
          <p:cNvSpPr>
            <a:spLocks noGrp="1"/>
          </p:cNvSpPr>
          <p:nvPr>
            <p:ph type="sldNum" sz="quarter" idx="11"/>
          </p:nvPr>
        </p:nvSpPr>
        <p:spPr>
          <a:xfrm>
            <a:off x="6588224" y="6492875"/>
            <a:ext cx="2133600" cy="365125"/>
          </a:xfrm>
        </p:spPr>
        <p:txBody>
          <a:bodyPr/>
          <a:lstStyle/>
          <a:p>
            <a:r>
              <a:rPr lang="es-MX" dirty="0" smtClean="0"/>
              <a:t>S</a:t>
            </a:r>
            <a:fld id="{A683F613-156F-4876-AAFA-E5FC892609F6}" type="slidenum">
              <a:rPr lang="es-MX" smtClean="0"/>
              <a:pPr/>
              <a:t>‹Nº›</a:t>
            </a:fld>
            <a:endParaRPr lang="es-MX" dirty="0"/>
          </a:p>
        </p:txBody>
      </p:sp>
      <p:sp>
        <p:nvSpPr>
          <p:cNvPr id="6" name="Footer Placeholder 5"/>
          <p:cNvSpPr>
            <a:spLocks noGrp="1"/>
          </p:cNvSpPr>
          <p:nvPr>
            <p:ph type="ftr" sz="quarter" idx="12"/>
          </p:nvPr>
        </p:nvSpPr>
        <p:spPr/>
        <p:txBody>
          <a:bodyPr/>
          <a:lstStyle/>
          <a:p>
            <a:endParaRPr lang="es-MX" dirty="0"/>
          </a:p>
        </p:txBody>
      </p:sp>
    </p:spTree>
    <p:extLst>
      <p:ext uri="{BB962C8B-B14F-4D97-AF65-F5344CB8AC3E}">
        <p14:creationId xmlns:p14="http://schemas.microsoft.com/office/powerpoint/2010/main" val="35056077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2 Marcador de contenido"/>
          <p:cNvSpPr>
            <a:spLocks noGrp="1"/>
          </p:cNvSpPr>
          <p:nvPr>
            <p:ph sz="half" idx="1" hasCustomPrompt="1"/>
          </p:nvPr>
        </p:nvSpPr>
        <p:spPr>
          <a:xfrm>
            <a:off x="457200" y="2711771"/>
            <a:ext cx="4038600" cy="3453532"/>
          </a:xfrm>
        </p:spPr>
        <p:txBody>
          <a:bodyPr/>
          <a:lstStyle>
            <a:lvl1pPr>
              <a:defRPr sz="2800">
                <a:latin typeface="Tahoma" pitchFamily="34" charset="0"/>
                <a:ea typeface="Tahoma" pitchFamily="34" charset="0"/>
                <a:cs typeface="Tahoma" pitchFamily="34" charset="0"/>
              </a:defRPr>
            </a:lvl1pPr>
            <a:lvl2pPr>
              <a:defRPr sz="24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vl4pPr>
              <a:defRPr sz="1800">
                <a:latin typeface="Tahoma" pitchFamily="34" charset="0"/>
                <a:ea typeface="Tahoma" pitchFamily="34" charset="0"/>
                <a:cs typeface="Tahoma" pitchFamily="34" charset="0"/>
              </a:defRPr>
            </a:lvl4pPr>
            <a:lvl5pPr>
              <a:defRPr sz="1800">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noProof="0" dirty="0" smtClean="0"/>
              <a:t>Click to change text</a:t>
            </a:r>
            <a:endParaRPr lang="en-US" noProof="0" dirty="0"/>
          </a:p>
        </p:txBody>
      </p:sp>
      <p:sp>
        <p:nvSpPr>
          <p:cNvPr id="4" name="3 Marcador de contenido"/>
          <p:cNvSpPr>
            <a:spLocks noGrp="1"/>
          </p:cNvSpPr>
          <p:nvPr>
            <p:ph sz="half" idx="2" hasCustomPrompt="1"/>
          </p:nvPr>
        </p:nvSpPr>
        <p:spPr>
          <a:xfrm>
            <a:off x="4648200" y="2711771"/>
            <a:ext cx="4038600" cy="3453532"/>
          </a:xfrm>
        </p:spPr>
        <p:txBody>
          <a:bodyPr/>
          <a:lstStyle>
            <a:lvl1pPr>
              <a:defRPr sz="2800">
                <a:latin typeface="Tahoma" pitchFamily="34" charset="0"/>
                <a:ea typeface="Tahoma" pitchFamily="34" charset="0"/>
                <a:cs typeface="Tahoma" pitchFamily="34" charset="0"/>
              </a:defRPr>
            </a:lvl1pPr>
            <a:lvl2pPr>
              <a:defRPr sz="24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vl4pPr>
              <a:defRPr sz="1800">
                <a:latin typeface="Tahoma" pitchFamily="34" charset="0"/>
                <a:ea typeface="Tahoma" pitchFamily="34" charset="0"/>
                <a:cs typeface="Tahoma" pitchFamily="34" charset="0"/>
              </a:defRPr>
            </a:lvl4pPr>
            <a:lvl5pPr>
              <a:defRPr sz="1800">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noProof="0" dirty="0" smtClean="0"/>
              <a:t>Click to change text</a:t>
            </a:r>
            <a:endParaRPr lang="en-US" noProof="0" dirty="0"/>
          </a:p>
        </p:txBody>
      </p:sp>
      <p:sp>
        <p:nvSpPr>
          <p:cNvPr id="10" name="1 Título"/>
          <p:cNvSpPr>
            <a:spLocks noGrp="1"/>
          </p:cNvSpPr>
          <p:nvPr>
            <p:ph type="ctrTitle" hasCustomPrompt="1"/>
          </p:nvPr>
        </p:nvSpPr>
        <p:spPr>
          <a:xfrm>
            <a:off x="467544" y="1484784"/>
            <a:ext cx="8208912" cy="1008111"/>
          </a:xfrm>
        </p:spPr>
        <p:txBody>
          <a:bodyPr>
            <a:noAutofit/>
          </a:bodyPr>
          <a:lstStyle>
            <a:lvl1pPr>
              <a:defRPr sz="3600">
                <a:latin typeface="Tahoma" pitchFamily="34" charset="0"/>
                <a:ea typeface="Tahoma" pitchFamily="34" charset="0"/>
                <a:cs typeface="Tahoma" pitchFamily="34" charset="0"/>
              </a:defRPr>
            </a:lvl1pPr>
          </a:lstStyle>
          <a:p>
            <a:r>
              <a:rPr lang="en-US" noProof="0" dirty="0" smtClean="0"/>
              <a:t>Click to change text</a:t>
            </a:r>
            <a:endParaRPr lang="en-US" noProof="0" dirty="0"/>
          </a:p>
        </p:txBody>
      </p:sp>
      <p:sp>
        <p:nvSpPr>
          <p:cNvPr id="5" name="Date Placeholder 4"/>
          <p:cNvSpPr>
            <a:spLocks noGrp="1"/>
          </p:cNvSpPr>
          <p:nvPr>
            <p:ph type="dt" sz="half" idx="10"/>
          </p:nvPr>
        </p:nvSpPr>
        <p:spPr/>
        <p:txBody>
          <a:bodyPr/>
          <a:lstStyle/>
          <a:p>
            <a:fld id="{236E05D2-B7A7-470D-8427-094199DED1CE}" type="datetime1">
              <a:rPr lang="en-GB" smtClean="0"/>
              <a:pPr/>
              <a:t>10/04/2013</a:t>
            </a:fld>
            <a:endParaRPr lang="es-MX" dirty="0"/>
          </a:p>
        </p:txBody>
      </p:sp>
      <p:sp>
        <p:nvSpPr>
          <p:cNvPr id="6" name="Slide Number Placeholder 5"/>
          <p:cNvSpPr>
            <a:spLocks noGrp="1"/>
          </p:cNvSpPr>
          <p:nvPr>
            <p:ph type="sldNum" sz="quarter" idx="11"/>
          </p:nvPr>
        </p:nvSpPr>
        <p:spPr>
          <a:xfrm>
            <a:off x="6516216" y="6492875"/>
            <a:ext cx="2133600" cy="365125"/>
          </a:xfrm>
        </p:spPr>
        <p:txBody>
          <a:bodyPr/>
          <a:lstStyle/>
          <a:p>
            <a:r>
              <a:rPr lang="es-MX" dirty="0" smtClean="0"/>
              <a:t>S</a:t>
            </a:r>
            <a:fld id="{A683F613-156F-4876-AAFA-E5FC892609F6}" type="slidenum">
              <a:rPr lang="es-MX" smtClean="0"/>
              <a:pPr/>
              <a:t>‹Nº›</a:t>
            </a:fld>
            <a:endParaRPr lang="es-MX" dirty="0"/>
          </a:p>
        </p:txBody>
      </p:sp>
      <p:sp>
        <p:nvSpPr>
          <p:cNvPr id="7" name="Footer Placeholder 6"/>
          <p:cNvSpPr>
            <a:spLocks noGrp="1"/>
          </p:cNvSpPr>
          <p:nvPr>
            <p:ph type="ftr" sz="quarter" idx="12"/>
          </p:nvPr>
        </p:nvSpPr>
        <p:spPr/>
        <p:txBody>
          <a:bodyPr/>
          <a:lstStyle/>
          <a:p>
            <a:endParaRPr lang="es-MX" dirty="0"/>
          </a:p>
        </p:txBody>
      </p:sp>
    </p:spTree>
    <p:extLst>
      <p:ext uri="{BB962C8B-B14F-4D97-AF65-F5344CB8AC3E}">
        <p14:creationId xmlns:p14="http://schemas.microsoft.com/office/powerpoint/2010/main" val="5076878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097E7-9555-4C41-802E-F51081975452}" type="datetime1">
              <a:rPr lang="en-GB" smtClean="0"/>
              <a:pPr/>
              <a:t>10/04/2013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7010400" y="6492875"/>
            <a:ext cx="2133600" cy="365125"/>
          </a:xfrm>
        </p:spPr>
        <p:txBody>
          <a:bodyPr/>
          <a:lstStyle/>
          <a:p>
            <a:r>
              <a:rPr lang="en-GB" dirty="0" smtClean="0"/>
              <a:t>S</a:t>
            </a:r>
            <a:fld id="{AE4398A5-11A0-4255-BA31-E737A9F27A86}" type="slidenum">
              <a:rPr lang="en-GB" smtClean="0"/>
              <a:pPr/>
              <a:t>‹Nº›</a:t>
            </a:fld>
            <a:endParaRPr lang="en-GB" dirty="0"/>
          </a:p>
        </p:txBody>
      </p:sp>
    </p:spTree>
    <p:extLst>
      <p:ext uri="{BB962C8B-B14F-4D97-AF65-F5344CB8AC3E}">
        <p14:creationId xmlns:p14="http://schemas.microsoft.com/office/powerpoint/2010/main" val="141556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60350"/>
            <a:ext cx="8291512" cy="604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236E05D2-B7A7-470D-8427-094199DED1CE}" type="datetime1">
              <a:rPr lang="en-GB" smtClean="0"/>
              <a:pPr/>
              <a:t>10/04/2013</a:t>
            </a:fld>
            <a:endParaRPr lang="es-MX" dirty="0"/>
          </a:p>
        </p:txBody>
      </p:sp>
      <p:sp>
        <p:nvSpPr>
          <p:cNvPr id="4" name="Slide Number Placeholder 3"/>
          <p:cNvSpPr>
            <a:spLocks noGrp="1"/>
          </p:cNvSpPr>
          <p:nvPr/>
        </p:nvSpPr>
        <p:spPr>
          <a:xfrm>
            <a:off x="6588224" y="6492875"/>
            <a:ext cx="2133600" cy="365125"/>
          </a:xfrm>
        </p:spPr>
        <p:txBody>
          <a:bodyPr/>
          <a:lstStyle/>
          <a:p>
            <a:r>
              <a:rPr lang="en-US" dirty="0" smtClean="0"/>
              <a:t>S</a:t>
            </a:r>
            <a:fld id="{1605BA90-CB3B-41E7-BF99-8B979947B789}" type="slidenum">
              <a:rPr lang="en-US" smtClean="0"/>
              <a:pPr/>
              <a:t>‹Nº›</a:t>
            </a:fld>
            <a:endParaRPr lang="es-MX" dirty="0"/>
          </a:p>
        </p:txBody>
      </p:sp>
      <p:sp>
        <p:nvSpPr>
          <p:cNvPr id="5" name="Footer Placeholder 4"/>
          <p:cNvSpPr>
            <a:spLocks noGrp="1"/>
          </p:cNvSpPr>
          <p:nvPr/>
        </p:nvSpPr>
        <p:spPr/>
        <p:txBody>
          <a:bodyPr/>
          <a:lstStyle/>
          <a:p>
            <a:endParaRPr lang="es-MX" dirty="0"/>
          </a:p>
        </p:txBody>
      </p:sp>
    </p:spTree>
    <p:extLst>
      <p:ext uri="{BB962C8B-B14F-4D97-AF65-F5344CB8AC3E}">
        <p14:creationId xmlns:p14="http://schemas.microsoft.com/office/powerpoint/2010/main" val="3004371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E05D2-B7A7-470D-8427-094199DED1CE}" type="datetime1">
              <a:rPr lang="en-GB" smtClean="0"/>
              <a:pPr/>
              <a:t>10/04/2013</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3F613-156F-4876-AAFA-E5FC892609F6}" type="slidenum">
              <a:rPr lang="es-MX" smtClean="0"/>
              <a:pPr/>
              <a:t>‹Nº›</a:t>
            </a:fld>
            <a:endParaRPr lang="es-MX" dirty="0"/>
          </a:p>
        </p:txBody>
      </p:sp>
      <p:pic>
        <p:nvPicPr>
          <p:cNvPr id="8" name="7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345"/>
            <a:ext cx="9144000" cy="6851309"/>
          </a:xfrm>
          <a:prstGeom prst="rect">
            <a:avLst/>
          </a:prstGeom>
        </p:spPr>
      </p:pic>
    </p:spTree>
    <p:extLst>
      <p:ext uri="{BB962C8B-B14F-4D97-AF65-F5344CB8AC3E}">
        <p14:creationId xmlns:p14="http://schemas.microsoft.com/office/powerpoint/2010/main" val="1174703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6" r:id="rId4"/>
    <p:sldLayoutId id="2147483669"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amis-outlook.org/"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1114" y="1700808"/>
            <a:ext cx="8695381" cy="1440160"/>
          </a:xfrm>
        </p:spPr>
        <p:txBody>
          <a:bodyPr/>
          <a:lstStyle/>
          <a:p>
            <a:r>
              <a:rPr lang="en-US" sz="2800" b="1" dirty="0" smtClean="0">
                <a:solidFill>
                  <a:schemeClr val="accent6">
                    <a:lumMod val="50000"/>
                  </a:schemeClr>
                </a:solidFill>
              </a:rPr>
              <a:t>Is world food security guaranteed?</a:t>
            </a:r>
            <a:br>
              <a:rPr lang="en-US" sz="2800" b="1" dirty="0" smtClean="0">
                <a:solidFill>
                  <a:schemeClr val="accent6">
                    <a:lumMod val="50000"/>
                  </a:schemeClr>
                </a:solidFill>
              </a:rPr>
            </a:br>
            <a:r>
              <a:rPr lang="en-US" sz="2800" dirty="0">
                <a:solidFill>
                  <a:schemeClr val="accent6">
                    <a:lumMod val="50000"/>
                  </a:schemeClr>
                </a:solidFill>
              </a:rPr>
              <a:t>Turmoil in world grain markets amid uncertain </a:t>
            </a:r>
            <a:r>
              <a:rPr lang="en-US" sz="2800" dirty="0" smtClean="0">
                <a:solidFill>
                  <a:schemeClr val="accent6">
                    <a:lumMod val="50000"/>
                  </a:schemeClr>
                </a:solidFill>
              </a:rPr>
              <a:t>future</a:t>
            </a:r>
            <a:endParaRPr lang="es-MX" sz="2800" dirty="0">
              <a:solidFill>
                <a:schemeClr val="accent6">
                  <a:lumMod val="50000"/>
                </a:schemeClr>
              </a:solidFill>
            </a:endParaRPr>
          </a:p>
        </p:txBody>
      </p:sp>
      <p:sp>
        <p:nvSpPr>
          <p:cNvPr id="5" name="Rectangle 7"/>
          <p:cNvSpPr>
            <a:spLocks noChangeArrowheads="1"/>
          </p:cNvSpPr>
          <p:nvPr/>
        </p:nvSpPr>
        <p:spPr bwMode="auto">
          <a:xfrm>
            <a:off x="107504" y="5157192"/>
            <a:ext cx="8820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p>
            <a:pPr eaLnBrk="0" hangingPunct="0"/>
            <a:r>
              <a:rPr lang="en-US" sz="1400" dirty="0">
                <a:solidFill>
                  <a:schemeClr val="accent4">
                    <a:lumMod val="50000"/>
                  </a:schemeClr>
                </a:solidFill>
                <a:latin typeface="Tahoma" pitchFamily="34" charset="0"/>
                <a:ea typeface="Tahoma" pitchFamily="34" charset="0"/>
                <a:cs typeface="Tahoma" pitchFamily="34" charset="0"/>
              </a:rPr>
              <a:t>Abdolreza </a:t>
            </a:r>
            <a:r>
              <a:rPr lang="en-US" sz="1400" dirty="0" smtClean="0">
                <a:solidFill>
                  <a:schemeClr val="accent4">
                    <a:lumMod val="50000"/>
                  </a:schemeClr>
                </a:solidFill>
                <a:latin typeface="Tahoma" pitchFamily="34" charset="0"/>
                <a:ea typeface="Tahoma" pitchFamily="34" charset="0"/>
                <a:cs typeface="Tahoma" pitchFamily="34" charset="0"/>
              </a:rPr>
              <a:t>Abbassian</a:t>
            </a:r>
          </a:p>
          <a:p>
            <a:pPr eaLnBrk="0" hangingPunct="0"/>
            <a:r>
              <a:rPr lang="en-US" sz="1400" dirty="0" smtClean="0">
                <a:solidFill>
                  <a:schemeClr val="accent4">
                    <a:lumMod val="50000"/>
                  </a:schemeClr>
                </a:solidFill>
                <a:latin typeface="Tahoma" pitchFamily="34" charset="0"/>
                <a:ea typeface="Tahoma" pitchFamily="34" charset="0"/>
                <a:cs typeface="Tahoma" pitchFamily="34" charset="0"/>
              </a:rPr>
              <a:t>Food and Agricultural Organization of the United Nations, FAO</a:t>
            </a:r>
            <a:endParaRPr lang="en-US" sz="1400" dirty="0">
              <a:solidFill>
                <a:schemeClr val="accent4">
                  <a:lumMod val="50000"/>
                </a:schemeClr>
              </a:solidFill>
              <a:latin typeface="Tahoma" pitchFamily="34" charset="0"/>
              <a:ea typeface="Tahoma" pitchFamily="34" charset="0"/>
              <a:cs typeface="Tahoma" pitchFamily="34" charset="0"/>
            </a:endParaRPr>
          </a:p>
          <a:p>
            <a:pPr eaLnBrk="0" hangingPunct="0"/>
            <a:r>
              <a:rPr lang="en-US" sz="1400" dirty="0" smtClean="0">
                <a:solidFill>
                  <a:schemeClr val="accent4">
                    <a:lumMod val="50000"/>
                  </a:schemeClr>
                </a:solidFill>
                <a:latin typeface="Tahoma" pitchFamily="34" charset="0"/>
                <a:ea typeface="Tahoma" pitchFamily="34" charset="0"/>
                <a:cs typeface="Tahoma" pitchFamily="34" charset="0"/>
              </a:rPr>
              <a:t>Senior Economist &amp; Secretary of the Agricultural Market Information System (AMIS) of G20</a:t>
            </a:r>
            <a:r>
              <a:rPr lang="en-US" sz="1400" dirty="0" smtClean="0">
                <a:solidFill>
                  <a:schemeClr val="accent4">
                    <a:lumMod val="50000"/>
                  </a:schemeClr>
                </a:solidFill>
              </a:rPr>
              <a:t> </a:t>
            </a:r>
          </a:p>
          <a:p>
            <a:pPr eaLnBrk="0" hangingPunct="0"/>
            <a:endParaRPr lang="en-US" sz="1400" dirty="0" smtClean="0">
              <a:solidFill>
                <a:schemeClr val="accent4">
                  <a:lumMod val="50000"/>
                </a:schemeClr>
              </a:solidFill>
              <a:latin typeface="Tahoma" pitchFamily="34" charset="0"/>
              <a:ea typeface="Tahoma" pitchFamily="34" charset="0"/>
              <a:cs typeface="Tahoma" pitchFamily="34" charset="0"/>
            </a:endParaRPr>
          </a:p>
          <a:p>
            <a:pPr eaLnBrk="0" hangingPunct="0"/>
            <a:r>
              <a:rPr lang="en-US" sz="1400" dirty="0" smtClean="0">
                <a:solidFill>
                  <a:schemeClr val="accent4">
                    <a:lumMod val="50000"/>
                  </a:schemeClr>
                </a:solidFill>
                <a:latin typeface="Tahoma" pitchFamily="34" charset="0"/>
                <a:ea typeface="Tahoma" pitchFamily="34" charset="0"/>
                <a:cs typeface="Tahoma" pitchFamily="34" charset="0"/>
              </a:rPr>
              <a:t>Abdolreza.Abbassian@fao.org</a:t>
            </a:r>
            <a:endParaRPr lang="en-US" sz="1400" dirty="0">
              <a:solidFill>
                <a:schemeClr val="accent4">
                  <a:lumMod val="50000"/>
                </a:schemeClr>
              </a:solidFill>
              <a:latin typeface="Tahoma" pitchFamily="34" charset="0"/>
              <a:ea typeface="Tahoma" pitchFamily="34" charset="0"/>
              <a:cs typeface="Tahoma" pitchFamily="34" charset="0"/>
            </a:endParaRPr>
          </a:p>
        </p:txBody>
      </p:sp>
      <p:sp>
        <p:nvSpPr>
          <p:cNvPr id="6" name="2 Subtítulo"/>
          <p:cNvSpPr txBox="1">
            <a:spLocks/>
          </p:cNvSpPr>
          <p:nvPr/>
        </p:nvSpPr>
        <p:spPr>
          <a:xfrm>
            <a:off x="82866" y="3789040"/>
            <a:ext cx="9144000"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ahoma" pitchFamily="34" charset="0"/>
                <a:ea typeface="Tahoma" pitchFamily="34" charset="0"/>
                <a:cs typeface="Tahom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MX" sz="2400" dirty="0"/>
          </a:p>
        </p:txBody>
      </p:sp>
      <p:sp>
        <p:nvSpPr>
          <p:cNvPr id="4" name="Rectangle 3"/>
          <p:cNvSpPr/>
          <p:nvPr/>
        </p:nvSpPr>
        <p:spPr>
          <a:xfrm>
            <a:off x="1043608" y="3356992"/>
            <a:ext cx="7056783" cy="523220"/>
          </a:xfrm>
          <a:prstGeom prst="rect">
            <a:avLst/>
          </a:prstGeom>
        </p:spPr>
        <p:txBody>
          <a:bodyPr wrap="square">
            <a:spAutoFit/>
          </a:bodyPr>
          <a:lstStyle/>
          <a:p>
            <a:pPr algn="ctr"/>
            <a:r>
              <a:rPr lang="es-ES" sz="1400" dirty="0">
                <a:solidFill>
                  <a:schemeClr val="accent4">
                    <a:lumMod val="50000"/>
                  </a:schemeClr>
                </a:solidFill>
                <a:latin typeface="Tahoma" pitchFamily="34" charset="0"/>
                <a:ea typeface="Tahoma" pitchFamily="34" charset="0"/>
                <a:cs typeface="Tahoma" pitchFamily="34" charset="0"/>
              </a:rPr>
              <a:t>XIII Foro de Expectativas del Sector Agroalimentario y Pesquero, 10 y 11 de abril en el hotel Hilton Reforma </a:t>
            </a:r>
            <a:endParaRPr lang="en-GB" sz="1400" dirty="0">
              <a:solidFill>
                <a:schemeClr val="accent4">
                  <a:lumMod val="50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64115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GB" dirty="0" smtClean="0"/>
              <a:t>S</a:t>
            </a:r>
            <a:fld id="{AE4398A5-11A0-4255-BA31-E737A9F27A86}" type="slidenum">
              <a:rPr lang="en-GB" smtClean="0"/>
              <a:pPr/>
              <a:t>10</a:t>
            </a:fld>
            <a:endParaRPr lang="en-GB" dirty="0"/>
          </a:p>
        </p:txBody>
      </p:sp>
      <p:pic>
        <p:nvPicPr>
          <p:cNvPr id="3" name="Picture 2"/>
          <p:cNvPicPr>
            <a:picLocks noChangeAspect="1" noChangeArrowheads="1"/>
          </p:cNvPicPr>
          <p:nvPr/>
        </p:nvPicPr>
        <p:blipFill>
          <a:blip r:embed="rId3" cstate="print"/>
          <a:srcRect/>
          <a:stretch>
            <a:fillRect/>
          </a:stretch>
        </p:blipFill>
        <p:spPr bwMode="auto">
          <a:xfrm>
            <a:off x="971600" y="1772816"/>
            <a:ext cx="7181828" cy="4683150"/>
          </a:xfrm>
          <a:prstGeom prst="rect">
            <a:avLst/>
          </a:prstGeom>
          <a:noFill/>
          <a:ln w="9525">
            <a:noFill/>
            <a:miter lim="800000"/>
            <a:headEnd/>
            <a:tailEnd/>
          </a:ln>
          <a:effectLst/>
        </p:spPr>
      </p:pic>
      <p:sp>
        <p:nvSpPr>
          <p:cNvPr id="4" name="Rectangle 3"/>
          <p:cNvSpPr/>
          <p:nvPr/>
        </p:nvSpPr>
        <p:spPr>
          <a:xfrm>
            <a:off x="755576" y="1342509"/>
            <a:ext cx="7488832" cy="461665"/>
          </a:xfrm>
          <a:prstGeom prst="rect">
            <a:avLst/>
          </a:prstGeom>
        </p:spPr>
        <p:txBody>
          <a:bodyPr wrap="square">
            <a:spAutoFit/>
          </a:bodyPr>
          <a:lstStyle/>
          <a:p>
            <a:pPr lvl="0" algn="ctr">
              <a:spcBef>
                <a:spcPct val="0"/>
              </a:spcBef>
              <a:defRPr/>
            </a:pPr>
            <a:r>
              <a:rPr lang="en-US" sz="2400" b="1" dirty="0" smtClean="0">
                <a:solidFill>
                  <a:schemeClr val="accent2">
                    <a:lumMod val="50000"/>
                  </a:schemeClr>
                </a:solidFill>
                <a:latin typeface="Tahoma" pitchFamily="34" charset="0"/>
                <a:ea typeface="Tahoma" pitchFamily="34" charset="0"/>
                <a:cs typeface="Tahoma" pitchFamily="34" charset="0"/>
              </a:rPr>
              <a:t>Depleting Stock levels &amp; Tightening Supplies </a:t>
            </a:r>
            <a:endParaRPr lang="en-US" sz="2400" b="1" dirty="0">
              <a:solidFill>
                <a:schemeClr val="accent2">
                  <a:lumMod val="50000"/>
                </a:schemeClr>
              </a:solidFill>
              <a:latin typeface="Tahoma" pitchFamily="34" charset="0"/>
              <a:ea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GB" dirty="0" smtClean="0"/>
              <a:t>S</a:t>
            </a:r>
            <a:fld id="{AE4398A5-11A0-4255-BA31-E737A9F27A86}" type="slidenum">
              <a:rPr lang="en-GB" smtClean="0"/>
              <a:pPr/>
              <a:t>11</a:t>
            </a:fld>
            <a:endParaRPr lang="en-GB" dirty="0"/>
          </a:p>
        </p:txBody>
      </p:sp>
      <p:pic>
        <p:nvPicPr>
          <p:cNvPr id="3" name="Picture 5"/>
          <p:cNvPicPr>
            <a:picLocks noChangeAspect="1" noChangeArrowheads="1"/>
          </p:cNvPicPr>
          <p:nvPr/>
        </p:nvPicPr>
        <p:blipFill>
          <a:blip r:embed="rId3" cstate="print"/>
          <a:srcRect/>
          <a:stretch>
            <a:fillRect/>
          </a:stretch>
        </p:blipFill>
        <p:spPr bwMode="auto">
          <a:xfrm>
            <a:off x="4558605" y="2084735"/>
            <a:ext cx="4333875" cy="3792537"/>
          </a:xfrm>
          <a:prstGeom prst="rect">
            <a:avLst/>
          </a:prstGeom>
          <a:noFill/>
          <a:ln w="9525">
            <a:noFill/>
            <a:miter lim="800000"/>
            <a:headEnd/>
            <a:tailEnd/>
          </a:ln>
          <a:effectLst/>
        </p:spPr>
      </p:pic>
      <p:pic>
        <p:nvPicPr>
          <p:cNvPr id="4" name="Picture 6"/>
          <p:cNvPicPr>
            <a:picLocks noChangeAspect="1" noChangeArrowheads="1"/>
          </p:cNvPicPr>
          <p:nvPr/>
        </p:nvPicPr>
        <p:blipFill>
          <a:blip r:embed="rId4" cstate="print"/>
          <a:srcRect/>
          <a:stretch>
            <a:fillRect/>
          </a:stretch>
        </p:blipFill>
        <p:spPr bwMode="auto">
          <a:xfrm>
            <a:off x="251520" y="2036614"/>
            <a:ext cx="4333875" cy="379253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323529" y="1340768"/>
            <a:ext cx="8424936"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5000"/>
              </a:spcBef>
              <a:buClr>
                <a:srgbClr val="663300"/>
              </a:buClr>
              <a:buSzPct val="130000"/>
            </a:pPr>
            <a:r>
              <a:rPr lang="en-GB" sz="2000" b="1" dirty="0" smtClean="0">
                <a:solidFill>
                  <a:schemeClr val="accent2">
                    <a:lumMod val="50000"/>
                  </a:schemeClr>
                </a:solidFill>
                <a:latin typeface="Tahoma" pitchFamily="34" charset="0"/>
                <a:ea typeface="Tahoma" pitchFamily="34" charset="0"/>
                <a:cs typeface="Tahoma" pitchFamily="34" charset="0"/>
              </a:rPr>
              <a:t>More turmoil than in past, why? </a:t>
            </a:r>
            <a:r>
              <a:rPr lang="en-GB" sz="2000" b="1" i="1" dirty="0" smtClean="0">
                <a:solidFill>
                  <a:schemeClr val="accent2">
                    <a:lumMod val="50000"/>
                  </a:schemeClr>
                </a:solidFill>
                <a:latin typeface="Tahoma" pitchFamily="34" charset="0"/>
                <a:ea typeface="Tahoma" pitchFamily="34" charset="0"/>
                <a:cs typeface="Tahoma" pitchFamily="34" charset="0"/>
              </a:rPr>
              <a:t> </a:t>
            </a:r>
            <a:r>
              <a:rPr lang="en-GB" sz="1500" i="1" dirty="0">
                <a:solidFill>
                  <a:srgbClr val="002060"/>
                </a:solidFill>
                <a:latin typeface="Tahoma" pitchFamily="34" charset="0"/>
                <a:ea typeface="Tahoma" pitchFamily="34" charset="0"/>
                <a:cs typeface="Tahoma" pitchFamily="34" charset="0"/>
              </a:rPr>
              <a:t/>
            </a:r>
            <a:br>
              <a:rPr lang="en-GB" sz="1500" i="1" dirty="0">
                <a:solidFill>
                  <a:srgbClr val="002060"/>
                </a:solidFill>
                <a:latin typeface="Tahoma" pitchFamily="34" charset="0"/>
                <a:ea typeface="Tahoma" pitchFamily="34" charset="0"/>
                <a:cs typeface="Tahoma" pitchFamily="34" charset="0"/>
              </a:rPr>
            </a:br>
            <a:endParaRPr lang="en-GB" sz="1500" i="1" dirty="0">
              <a:solidFill>
                <a:srgbClr val="002060"/>
              </a:solidFill>
              <a:latin typeface="Tahoma" pitchFamily="34" charset="0"/>
              <a:ea typeface="Tahoma" pitchFamily="34" charset="0"/>
              <a:cs typeface="Tahoma" pitchFamily="34" charset="0"/>
            </a:endParaRPr>
          </a:p>
          <a:p>
            <a:pPr marL="812800" indent="-812800">
              <a:lnSpc>
                <a:spcPts val="2200"/>
              </a:lnSpc>
              <a:spcBef>
                <a:spcPct val="5000"/>
              </a:spcBef>
              <a:buClr>
                <a:srgbClr val="663300"/>
              </a:buClr>
              <a:buSzPct val="130000"/>
              <a:buFont typeface="Wingdings" pitchFamily="2" charset="2"/>
              <a:buChar char="§"/>
            </a:pPr>
            <a:r>
              <a:rPr lang="en-GB" sz="1500" dirty="0" smtClean="0">
                <a:solidFill>
                  <a:prstClr val="black"/>
                </a:solidFill>
                <a:latin typeface="Tahoma" pitchFamily="34" charset="0"/>
                <a:ea typeface="Tahoma" pitchFamily="34" charset="0"/>
                <a:cs typeface="Tahoma" pitchFamily="34" charset="0"/>
              </a:rPr>
              <a:t>Much lower </a:t>
            </a:r>
            <a:r>
              <a:rPr lang="en-GB" sz="1500" u="sng" dirty="0" smtClean="0">
                <a:solidFill>
                  <a:prstClr val="black"/>
                </a:solidFill>
                <a:latin typeface="Tahoma" pitchFamily="34" charset="0"/>
                <a:ea typeface="Tahoma" pitchFamily="34" charset="0"/>
                <a:cs typeface="Tahoma" pitchFamily="34" charset="0"/>
              </a:rPr>
              <a:t>cereal stocks </a:t>
            </a:r>
            <a:endParaRPr lang="en-GB" sz="1500" u="sng" dirty="0">
              <a:solidFill>
                <a:prstClr val="black"/>
              </a:solidFill>
              <a:latin typeface="Tahoma" pitchFamily="34" charset="0"/>
              <a:ea typeface="Tahoma" pitchFamily="34" charset="0"/>
              <a:cs typeface="Tahoma" pitchFamily="34" charset="0"/>
            </a:endParaRPr>
          </a:p>
          <a:p>
            <a:pPr marL="812800" indent="-812800">
              <a:lnSpc>
                <a:spcPts val="2200"/>
              </a:lnSpc>
              <a:spcBef>
                <a:spcPct val="5000"/>
              </a:spcBef>
              <a:buClr>
                <a:srgbClr val="663300"/>
              </a:buClr>
              <a:buSzPct val="130000"/>
              <a:buFont typeface="Wingdings" pitchFamily="2" charset="2"/>
              <a:buChar char="§"/>
            </a:pPr>
            <a:r>
              <a:rPr lang="en-GB" sz="1500" dirty="0" smtClean="0">
                <a:solidFill>
                  <a:prstClr val="black"/>
                </a:solidFill>
                <a:latin typeface="Tahoma" pitchFamily="34" charset="0"/>
                <a:ea typeface="Tahoma" pitchFamily="34" charset="0"/>
                <a:cs typeface="Tahoma" pitchFamily="34" charset="0"/>
              </a:rPr>
              <a:t>More </a:t>
            </a:r>
            <a:r>
              <a:rPr lang="en-GB" sz="1500" u="sng" dirty="0">
                <a:solidFill>
                  <a:prstClr val="black"/>
                </a:solidFill>
                <a:latin typeface="Tahoma" pitchFamily="34" charset="0"/>
                <a:ea typeface="Tahoma" pitchFamily="34" charset="0"/>
                <a:cs typeface="Tahoma" pitchFamily="34" charset="0"/>
              </a:rPr>
              <a:t>production</a:t>
            </a:r>
            <a:r>
              <a:rPr lang="en-GB" sz="1500" dirty="0">
                <a:solidFill>
                  <a:prstClr val="black"/>
                </a:solidFill>
                <a:latin typeface="Tahoma" pitchFamily="34" charset="0"/>
                <a:ea typeface="Tahoma" pitchFamily="34" charset="0"/>
                <a:cs typeface="Tahoma" pitchFamily="34" charset="0"/>
              </a:rPr>
              <a:t> </a:t>
            </a:r>
            <a:r>
              <a:rPr lang="en-GB" sz="1500" dirty="0" smtClean="0">
                <a:solidFill>
                  <a:prstClr val="black"/>
                </a:solidFill>
                <a:latin typeface="Tahoma" pitchFamily="34" charset="0"/>
                <a:ea typeface="Tahoma" pitchFamily="34" charset="0"/>
                <a:cs typeface="Tahoma" pitchFamily="34" charset="0"/>
              </a:rPr>
              <a:t>from </a:t>
            </a:r>
            <a:r>
              <a:rPr lang="en-GB" sz="1500" dirty="0">
                <a:solidFill>
                  <a:prstClr val="black"/>
                </a:solidFill>
                <a:latin typeface="Tahoma" pitchFamily="34" charset="0"/>
                <a:ea typeface="Tahoma" pitchFamily="34" charset="0"/>
                <a:cs typeface="Tahoma" pitchFamily="34" charset="0"/>
              </a:rPr>
              <a:t>less stable </a:t>
            </a:r>
            <a:r>
              <a:rPr lang="en-GB" sz="1500" dirty="0" smtClean="0">
                <a:solidFill>
                  <a:prstClr val="black"/>
                </a:solidFill>
                <a:latin typeface="Tahoma" pitchFamily="34" charset="0"/>
                <a:ea typeface="Tahoma" pitchFamily="34" charset="0"/>
                <a:cs typeface="Tahoma" pitchFamily="34" charset="0"/>
              </a:rPr>
              <a:t>(in </a:t>
            </a:r>
            <a:r>
              <a:rPr lang="en-GB" sz="1500" dirty="0">
                <a:solidFill>
                  <a:prstClr val="black"/>
                </a:solidFill>
                <a:latin typeface="Tahoma" pitchFamily="34" charset="0"/>
                <a:ea typeface="Tahoma" pitchFamily="34" charset="0"/>
                <a:cs typeface="Tahoma" pitchFamily="34" charset="0"/>
              </a:rPr>
              <a:t>terms of yields) </a:t>
            </a:r>
            <a:r>
              <a:rPr lang="en-GB" sz="1500" dirty="0" smtClean="0">
                <a:solidFill>
                  <a:prstClr val="black"/>
                </a:solidFill>
                <a:latin typeface="Tahoma" pitchFamily="34" charset="0"/>
                <a:ea typeface="Tahoma" pitchFamily="34" charset="0"/>
                <a:cs typeface="Tahoma" pitchFamily="34" charset="0"/>
              </a:rPr>
              <a:t>regions (Russia, Ukraine, etc.)</a:t>
            </a:r>
          </a:p>
          <a:p>
            <a:pPr marL="812800" indent="-812800">
              <a:lnSpc>
                <a:spcPts val="2200"/>
              </a:lnSpc>
              <a:spcBef>
                <a:spcPct val="5000"/>
              </a:spcBef>
              <a:buClr>
                <a:srgbClr val="663300"/>
              </a:buClr>
              <a:buSzPct val="130000"/>
              <a:buFont typeface="Wingdings" pitchFamily="2" charset="2"/>
              <a:buChar char="§"/>
            </a:pPr>
            <a:r>
              <a:rPr lang="en-GB" sz="1500" dirty="0" smtClean="0">
                <a:solidFill>
                  <a:prstClr val="black"/>
                </a:solidFill>
                <a:latin typeface="Tahoma" pitchFamily="34" charset="0"/>
                <a:ea typeface="Tahoma" pitchFamily="34" charset="0"/>
                <a:cs typeface="Tahoma" pitchFamily="34" charset="0"/>
              </a:rPr>
              <a:t>Growing </a:t>
            </a:r>
            <a:r>
              <a:rPr lang="en-GB" sz="1500" dirty="0">
                <a:solidFill>
                  <a:prstClr val="black"/>
                </a:solidFill>
                <a:latin typeface="Tahoma" pitchFamily="34" charset="0"/>
                <a:ea typeface="Tahoma" pitchFamily="34" charset="0"/>
                <a:cs typeface="Tahoma" pitchFamily="34" charset="0"/>
              </a:rPr>
              <a:t>links with </a:t>
            </a:r>
            <a:r>
              <a:rPr lang="en-GB" sz="1500" u="sng" dirty="0">
                <a:solidFill>
                  <a:prstClr val="black"/>
                </a:solidFill>
                <a:latin typeface="Tahoma" pitchFamily="34" charset="0"/>
                <a:ea typeface="Tahoma" pitchFamily="34" charset="0"/>
                <a:cs typeface="Tahoma" pitchFamily="34" charset="0"/>
              </a:rPr>
              <a:t>outside markets (</a:t>
            </a:r>
            <a:r>
              <a:rPr lang="en-GB" sz="1500" dirty="0">
                <a:solidFill>
                  <a:prstClr val="black"/>
                </a:solidFill>
                <a:latin typeface="Tahoma" pitchFamily="34" charset="0"/>
                <a:ea typeface="Tahoma" pitchFamily="34" charset="0"/>
                <a:cs typeface="Tahoma" pitchFamily="34" charset="0"/>
              </a:rPr>
              <a:t>energy, financial, etc</a:t>
            </a:r>
            <a:r>
              <a:rPr lang="en-GB" sz="1500" dirty="0" smtClean="0">
                <a:solidFill>
                  <a:prstClr val="black"/>
                </a:solidFill>
                <a:latin typeface="Tahoma" pitchFamily="34" charset="0"/>
                <a:ea typeface="Tahoma" pitchFamily="34" charset="0"/>
                <a:cs typeface="Tahoma" pitchFamily="34" charset="0"/>
              </a:rPr>
              <a:t>.)</a:t>
            </a:r>
          </a:p>
          <a:p>
            <a:pPr marL="812800" indent="-812800">
              <a:lnSpc>
                <a:spcPts val="2200"/>
              </a:lnSpc>
              <a:spcBef>
                <a:spcPct val="5000"/>
              </a:spcBef>
              <a:buClr>
                <a:srgbClr val="663300"/>
              </a:buClr>
              <a:buSzPct val="130000"/>
              <a:buFont typeface="Wingdings" pitchFamily="2" charset="2"/>
              <a:buChar char="§"/>
            </a:pPr>
            <a:r>
              <a:rPr lang="en-GB" sz="1500" dirty="0" smtClean="0">
                <a:solidFill>
                  <a:prstClr val="black"/>
                </a:solidFill>
                <a:latin typeface="Tahoma" pitchFamily="34" charset="0"/>
                <a:ea typeface="Tahoma" pitchFamily="34" charset="0"/>
                <a:cs typeface="Tahoma" pitchFamily="34" charset="0"/>
              </a:rPr>
              <a:t>Increased </a:t>
            </a:r>
            <a:r>
              <a:rPr lang="en-GB" sz="1500" dirty="0">
                <a:solidFill>
                  <a:prstClr val="black"/>
                </a:solidFill>
                <a:latin typeface="Tahoma" pitchFamily="34" charset="0"/>
                <a:ea typeface="Tahoma" pitchFamily="34" charset="0"/>
                <a:cs typeface="Tahoma" pitchFamily="34" charset="0"/>
              </a:rPr>
              <a:t>dependence on </a:t>
            </a:r>
            <a:r>
              <a:rPr lang="en-GB" sz="1500" dirty="0" smtClean="0">
                <a:solidFill>
                  <a:prstClr val="black"/>
                </a:solidFill>
                <a:latin typeface="Tahoma" pitchFamily="34" charset="0"/>
                <a:ea typeface="Tahoma" pitchFamily="34" charset="0"/>
                <a:cs typeface="Tahoma" pitchFamily="34" charset="0"/>
              </a:rPr>
              <a:t>imports and hence </a:t>
            </a:r>
            <a:r>
              <a:rPr lang="en-GB" sz="1500" u="sng" dirty="0" smtClean="0">
                <a:solidFill>
                  <a:prstClr val="black"/>
                </a:solidFill>
                <a:latin typeface="Tahoma" pitchFamily="34" charset="0"/>
                <a:ea typeface="Tahoma" pitchFamily="34" charset="0"/>
                <a:cs typeface="Tahoma" pitchFamily="34" charset="0"/>
              </a:rPr>
              <a:t>world trade</a:t>
            </a:r>
            <a:endParaRPr lang="en-GB" sz="1500" u="sng" dirty="0">
              <a:solidFill>
                <a:prstClr val="black"/>
              </a:solidFill>
              <a:latin typeface="Tahoma" pitchFamily="34" charset="0"/>
              <a:ea typeface="Tahoma" pitchFamily="34" charset="0"/>
              <a:cs typeface="Tahoma" pitchFamily="34" charset="0"/>
            </a:endParaRPr>
          </a:p>
          <a:p>
            <a:pPr marL="812800" indent="-812800">
              <a:lnSpc>
                <a:spcPts val="2200"/>
              </a:lnSpc>
              <a:spcBef>
                <a:spcPct val="5000"/>
              </a:spcBef>
              <a:buClr>
                <a:srgbClr val="663300"/>
              </a:buClr>
              <a:buSzPct val="130000"/>
              <a:buFont typeface="Wingdings" pitchFamily="2" charset="2"/>
              <a:buChar char="§"/>
            </a:pPr>
            <a:r>
              <a:rPr lang="en-GB" sz="1500" dirty="0">
                <a:solidFill>
                  <a:prstClr val="black"/>
                </a:solidFill>
                <a:latin typeface="Tahoma" pitchFamily="34" charset="0"/>
                <a:ea typeface="Tahoma" pitchFamily="34" charset="0"/>
                <a:cs typeface="Tahoma" pitchFamily="34" charset="0"/>
              </a:rPr>
              <a:t>Few exporters accounting for most of the </a:t>
            </a:r>
            <a:r>
              <a:rPr lang="en-GB" sz="1500" u="sng" dirty="0">
                <a:solidFill>
                  <a:prstClr val="black"/>
                </a:solidFill>
                <a:latin typeface="Tahoma" pitchFamily="34" charset="0"/>
                <a:ea typeface="Tahoma" pitchFamily="34" charset="0"/>
                <a:cs typeface="Tahoma" pitchFamily="34" charset="0"/>
              </a:rPr>
              <a:t>export supply</a:t>
            </a:r>
            <a:endParaRPr lang="en-GB" sz="1500" dirty="0">
              <a:solidFill>
                <a:prstClr val="black"/>
              </a:solidFill>
              <a:latin typeface="Tahoma" pitchFamily="34" charset="0"/>
              <a:ea typeface="Tahoma" pitchFamily="34" charset="0"/>
              <a:cs typeface="Tahoma" pitchFamily="34" charset="0"/>
            </a:endParaRPr>
          </a:p>
          <a:p>
            <a:pPr marL="812800" indent="-812800">
              <a:lnSpc>
                <a:spcPts val="2200"/>
              </a:lnSpc>
              <a:spcBef>
                <a:spcPct val="5000"/>
              </a:spcBef>
              <a:buClr>
                <a:srgbClr val="663300"/>
              </a:buClr>
              <a:buSzPct val="130000"/>
              <a:buFont typeface="Wingdings" pitchFamily="2" charset="2"/>
              <a:buChar char="§"/>
            </a:pPr>
            <a:r>
              <a:rPr lang="en-GB" sz="1500" dirty="0" smtClean="0">
                <a:solidFill>
                  <a:prstClr val="black"/>
                </a:solidFill>
                <a:latin typeface="Tahoma" pitchFamily="34" charset="0"/>
                <a:ea typeface="Tahoma" pitchFamily="34" charset="0"/>
                <a:cs typeface="Tahoma" pitchFamily="34" charset="0"/>
              </a:rPr>
              <a:t>Restrictive </a:t>
            </a:r>
            <a:r>
              <a:rPr lang="en-GB" sz="1500" u="sng" dirty="0" smtClean="0">
                <a:solidFill>
                  <a:prstClr val="black"/>
                </a:solidFill>
                <a:latin typeface="Tahoma" pitchFamily="34" charset="0"/>
                <a:ea typeface="Tahoma" pitchFamily="34" charset="0"/>
                <a:cs typeface="Tahoma" pitchFamily="34" charset="0"/>
              </a:rPr>
              <a:t>trade measures </a:t>
            </a:r>
            <a:r>
              <a:rPr lang="en-GB" sz="1500" dirty="0" smtClean="0">
                <a:solidFill>
                  <a:prstClr val="black"/>
                </a:solidFill>
                <a:latin typeface="Tahoma" pitchFamily="34" charset="0"/>
                <a:ea typeface="Tahoma" pitchFamily="34" charset="0"/>
                <a:cs typeface="Tahoma" pitchFamily="34" charset="0"/>
              </a:rPr>
              <a:t>(export taxes)</a:t>
            </a:r>
          </a:p>
          <a:p>
            <a:pPr marL="812800" indent="-812800">
              <a:lnSpc>
                <a:spcPts val="2200"/>
              </a:lnSpc>
              <a:spcBef>
                <a:spcPct val="5000"/>
              </a:spcBef>
              <a:buClr>
                <a:srgbClr val="663300"/>
              </a:buClr>
              <a:buSzPct val="130000"/>
              <a:buFont typeface="Wingdings" pitchFamily="2" charset="2"/>
              <a:buChar char="§"/>
            </a:pPr>
            <a:r>
              <a:rPr lang="en-US" sz="1500" dirty="0" smtClean="0">
                <a:solidFill>
                  <a:prstClr val="black"/>
                </a:solidFill>
                <a:latin typeface="Tahoma" pitchFamily="34" charset="0"/>
                <a:ea typeface="Tahoma" pitchFamily="34" charset="0"/>
                <a:cs typeface="Tahoma" pitchFamily="34" charset="0"/>
              </a:rPr>
              <a:t>Climate change (stronger weather swings)</a:t>
            </a:r>
          </a:p>
          <a:p>
            <a:pPr marL="812800" indent="-812800">
              <a:lnSpc>
                <a:spcPct val="80000"/>
              </a:lnSpc>
              <a:spcBef>
                <a:spcPct val="5000"/>
              </a:spcBef>
              <a:buClr>
                <a:srgbClr val="663300"/>
              </a:buClr>
              <a:buSzPct val="130000"/>
              <a:buFont typeface="Wingdings" pitchFamily="2" charset="2"/>
              <a:buChar char="§"/>
            </a:pPr>
            <a:endParaRPr lang="en-GB" sz="1500" dirty="0">
              <a:solidFill>
                <a:prstClr val="black"/>
              </a:solidFill>
              <a:latin typeface="Tahoma" pitchFamily="34" charset="0"/>
              <a:ea typeface="Tahoma" pitchFamily="34" charset="0"/>
              <a:cs typeface="Tahoma" pitchFamily="34" charset="0"/>
            </a:endParaRPr>
          </a:p>
          <a:p>
            <a:pPr algn="ctr">
              <a:lnSpc>
                <a:spcPct val="80000"/>
              </a:lnSpc>
              <a:spcBef>
                <a:spcPct val="5000"/>
              </a:spcBef>
              <a:buClr>
                <a:srgbClr val="663300"/>
              </a:buClr>
              <a:buSzPct val="130000"/>
            </a:pPr>
            <a:r>
              <a:rPr lang="en-GB" sz="2000" b="1" dirty="0" smtClean="0">
                <a:solidFill>
                  <a:schemeClr val="accent2">
                    <a:lumMod val="50000"/>
                  </a:schemeClr>
                </a:solidFill>
                <a:latin typeface="Tahoma" pitchFamily="34" charset="0"/>
                <a:ea typeface="Tahoma" pitchFamily="34" charset="0"/>
                <a:cs typeface="Tahoma" pitchFamily="34" charset="0"/>
              </a:rPr>
              <a:t>What </a:t>
            </a:r>
            <a:r>
              <a:rPr lang="en-GB" sz="2000" b="1" dirty="0">
                <a:solidFill>
                  <a:schemeClr val="accent2">
                    <a:lumMod val="50000"/>
                  </a:schemeClr>
                </a:solidFill>
                <a:latin typeface="Tahoma" pitchFamily="34" charset="0"/>
                <a:ea typeface="Tahoma" pitchFamily="34" charset="0"/>
                <a:cs typeface="Tahoma" pitchFamily="34" charset="0"/>
              </a:rPr>
              <a:t>to do?</a:t>
            </a:r>
            <a:r>
              <a:rPr lang="en-GB" sz="2000" dirty="0">
                <a:solidFill>
                  <a:srgbClr val="C00000"/>
                </a:solidFill>
                <a:latin typeface="Tahoma" pitchFamily="34" charset="0"/>
                <a:ea typeface="Tahoma" pitchFamily="34" charset="0"/>
                <a:cs typeface="Tahoma" pitchFamily="34" charset="0"/>
              </a:rPr>
              <a:t/>
            </a:r>
            <a:br>
              <a:rPr lang="en-GB" sz="2000" dirty="0">
                <a:solidFill>
                  <a:srgbClr val="C00000"/>
                </a:solidFill>
                <a:latin typeface="Tahoma" pitchFamily="34" charset="0"/>
                <a:ea typeface="Tahoma" pitchFamily="34" charset="0"/>
                <a:cs typeface="Tahoma" pitchFamily="34" charset="0"/>
              </a:rPr>
            </a:br>
            <a:endParaRPr lang="en-GB" sz="2000" dirty="0">
              <a:solidFill>
                <a:srgbClr val="C00000"/>
              </a:solidFill>
              <a:latin typeface="Tahoma" pitchFamily="34" charset="0"/>
              <a:ea typeface="Tahoma" pitchFamily="34" charset="0"/>
              <a:cs typeface="Tahoma" pitchFamily="34" charset="0"/>
            </a:endParaRPr>
          </a:p>
          <a:p>
            <a:pPr marL="812800" indent="-812800">
              <a:lnSpc>
                <a:spcPct val="80000"/>
              </a:lnSpc>
              <a:spcBef>
                <a:spcPct val="5000"/>
              </a:spcBef>
              <a:buClr>
                <a:srgbClr val="663300"/>
              </a:buClr>
              <a:buSzPct val="130000"/>
              <a:buFont typeface="Wingdings" pitchFamily="2" charset="2"/>
              <a:buChar char="§"/>
            </a:pPr>
            <a:r>
              <a:rPr lang="en-GB" sz="1500" dirty="0" smtClean="0">
                <a:solidFill>
                  <a:prstClr val="black"/>
                </a:solidFill>
                <a:latin typeface="Tahoma" pitchFamily="34" charset="0"/>
                <a:ea typeface="Tahoma" pitchFamily="34" charset="0"/>
                <a:cs typeface="Tahoma" pitchFamily="34" charset="0"/>
              </a:rPr>
              <a:t>Reduce </a:t>
            </a:r>
            <a:r>
              <a:rPr lang="en-GB" sz="1500" dirty="0">
                <a:solidFill>
                  <a:prstClr val="black"/>
                </a:solidFill>
                <a:latin typeface="Tahoma" pitchFamily="34" charset="0"/>
                <a:ea typeface="Tahoma" pitchFamily="34" charset="0"/>
                <a:cs typeface="Tahoma" pitchFamily="34" charset="0"/>
              </a:rPr>
              <a:t>price volatility </a:t>
            </a:r>
            <a:r>
              <a:rPr lang="en-GB" sz="1500" dirty="0" smtClean="0">
                <a:solidFill>
                  <a:prstClr val="black"/>
                </a:solidFill>
                <a:latin typeface="Tahoma" pitchFamily="34" charset="0"/>
                <a:ea typeface="Tahoma" pitchFamily="34" charset="0"/>
                <a:cs typeface="Tahoma" pitchFamily="34" charset="0"/>
              </a:rPr>
              <a:t>in international markets; mitigate their impacts</a:t>
            </a:r>
            <a:endParaRPr lang="en-GB" sz="1500" dirty="0">
              <a:solidFill>
                <a:prstClr val="black"/>
              </a:solidFill>
              <a:latin typeface="Tahoma" pitchFamily="34" charset="0"/>
              <a:ea typeface="Tahoma" pitchFamily="34" charset="0"/>
              <a:cs typeface="Tahoma" pitchFamily="34" charset="0"/>
            </a:endParaRPr>
          </a:p>
          <a:p>
            <a:pPr marL="812800" indent="-812800">
              <a:lnSpc>
                <a:spcPct val="80000"/>
              </a:lnSpc>
              <a:spcBef>
                <a:spcPct val="5000"/>
              </a:spcBef>
              <a:buClr>
                <a:srgbClr val="663300"/>
              </a:buClr>
              <a:buSzPct val="130000"/>
              <a:buFont typeface="Wingdings" pitchFamily="2" charset="2"/>
              <a:buChar char="§"/>
            </a:pPr>
            <a:endParaRPr lang="en-GB" sz="1500" dirty="0">
              <a:solidFill>
                <a:srgbClr val="002060"/>
              </a:solidFill>
              <a:latin typeface="Tahoma" pitchFamily="34" charset="0"/>
              <a:ea typeface="Tahoma" pitchFamily="34" charset="0"/>
              <a:cs typeface="Tahoma" pitchFamily="34" charset="0"/>
            </a:endParaRPr>
          </a:p>
          <a:p>
            <a:pPr algn="ctr">
              <a:lnSpc>
                <a:spcPct val="80000"/>
              </a:lnSpc>
              <a:spcBef>
                <a:spcPct val="5000"/>
              </a:spcBef>
              <a:buClr>
                <a:srgbClr val="663300"/>
              </a:buClr>
              <a:buSzPct val="130000"/>
            </a:pPr>
            <a:r>
              <a:rPr lang="en-GB" sz="2000" b="1" dirty="0">
                <a:solidFill>
                  <a:schemeClr val="accent2">
                    <a:lumMod val="50000"/>
                  </a:schemeClr>
                </a:solidFill>
                <a:latin typeface="Tahoma" pitchFamily="34" charset="0"/>
                <a:ea typeface="Tahoma" pitchFamily="34" charset="0"/>
                <a:cs typeface="Tahoma" pitchFamily="34" charset="0"/>
              </a:rPr>
              <a:t>How?</a:t>
            </a:r>
            <a:r>
              <a:rPr lang="en-GB" sz="1500" dirty="0">
                <a:solidFill>
                  <a:srgbClr val="002060"/>
                </a:solidFill>
                <a:latin typeface="Tahoma" pitchFamily="34" charset="0"/>
                <a:ea typeface="Tahoma" pitchFamily="34" charset="0"/>
                <a:cs typeface="Tahoma" pitchFamily="34" charset="0"/>
              </a:rPr>
              <a:t/>
            </a:r>
            <a:br>
              <a:rPr lang="en-GB" sz="1500" dirty="0">
                <a:solidFill>
                  <a:srgbClr val="002060"/>
                </a:solidFill>
                <a:latin typeface="Tahoma" pitchFamily="34" charset="0"/>
                <a:ea typeface="Tahoma" pitchFamily="34" charset="0"/>
                <a:cs typeface="Tahoma" pitchFamily="34" charset="0"/>
              </a:rPr>
            </a:br>
            <a:endParaRPr lang="en-GB" sz="1500" dirty="0">
              <a:solidFill>
                <a:srgbClr val="002060"/>
              </a:solidFill>
              <a:latin typeface="Tahoma" pitchFamily="34" charset="0"/>
              <a:ea typeface="Tahoma" pitchFamily="34" charset="0"/>
              <a:cs typeface="Tahoma" pitchFamily="34" charset="0"/>
            </a:endParaRPr>
          </a:p>
          <a:p>
            <a:pPr marL="812800" indent="-812800">
              <a:lnSpc>
                <a:spcPts val="2200"/>
              </a:lnSpc>
              <a:spcBef>
                <a:spcPct val="5000"/>
              </a:spcBef>
              <a:buClr>
                <a:srgbClr val="663300"/>
              </a:buClr>
              <a:buSzPct val="130000"/>
              <a:buFont typeface="Wingdings" pitchFamily="2" charset="2"/>
              <a:buChar char="§"/>
            </a:pPr>
            <a:r>
              <a:rPr lang="en-GB" sz="1500" dirty="0" smtClean="0">
                <a:solidFill>
                  <a:prstClr val="black"/>
                </a:solidFill>
                <a:latin typeface="Tahoma" pitchFamily="34" charset="0"/>
                <a:ea typeface="Tahoma" pitchFamily="34" charset="0"/>
                <a:cs typeface="Tahoma" pitchFamily="34" charset="0"/>
              </a:rPr>
              <a:t>Enhance safety nets for the most vulnerable</a:t>
            </a:r>
          </a:p>
          <a:p>
            <a:pPr marL="812800" indent="-812800">
              <a:lnSpc>
                <a:spcPts val="2200"/>
              </a:lnSpc>
              <a:spcBef>
                <a:spcPct val="5000"/>
              </a:spcBef>
              <a:buClr>
                <a:srgbClr val="663300"/>
              </a:buClr>
              <a:buSzPct val="130000"/>
              <a:buFont typeface="Wingdings" pitchFamily="2" charset="2"/>
              <a:buChar char="§"/>
            </a:pPr>
            <a:r>
              <a:rPr lang="en-GB" sz="1500" dirty="0" smtClean="0">
                <a:solidFill>
                  <a:prstClr val="black"/>
                </a:solidFill>
                <a:latin typeface="Tahoma" pitchFamily="34" charset="0"/>
                <a:ea typeface="Tahoma" pitchFamily="34" charset="0"/>
                <a:cs typeface="Tahoma" pitchFamily="34" charset="0"/>
              </a:rPr>
              <a:t>Invest in agriculture </a:t>
            </a:r>
            <a:r>
              <a:rPr lang="en-GB" sz="1500" b="1" dirty="0">
                <a:solidFill>
                  <a:srgbClr val="002060"/>
                </a:solidFill>
                <a:latin typeface="Gill Sans MT" pitchFamily="34" charset="0"/>
              </a:rPr>
              <a:t/>
            </a:r>
            <a:br>
              <a:rPr lang="en-GB" sz="1500" b="1" dirty="0">
                <a:solidFill>
                  <a:srgbClr val="002060"/>
                </a:solidFill>
                <a:latin typeface="Gill Sans MT" pitchFamily="34" charset="0"/>
              </a:rPr>
            </a:br>
            <a:r>
              <a:rPr lang="en-GB" sz="1500" b="1" dirty="0">
                <a:solidFill>
                  <a:srgbClr val="002060"/>
                </a:solidFill>
                <a:latin typeface="Gill Sans MT" pitchFamily="34" charset="0"/>
              </a:rPr>
              <a:t/>
            </a:r>
            <a:br>
              <a:rPr lang="en-GB" sz="1500" b="1" dirty="0">
                <a:solidFill>
                  <a:srgbClr val="002060"/>
                </a:solidFill>
                <a:latin typeface="Gill Sans MT" pitchFamily="34" charset="0"/>
              </a:rPr>
            </a:br>
            <a:endParaRPr lang="en-US" sz="1500" b="1" dirty="0">
              <a:solidFill>
                <a:srgbClr val="002060"/>
              </a:solidFill>
              <a:latin typeface="Gill Sans MT" pitchFamily="34" charset="0"/>
            </a:endParaRPr>
          </a:p>
        </p:txBody>
      </p:sp>
      <p:sp>
        <p:nvSpPr>
          <p:cNvPr id="3" name="Slide Number Placeholder 2"/>
          <p:cNvSpPr>
            <a:spLocks noGrp="1"/>
          </p:cNvSpPr>
          <p:nvPr>
            <p:ph type="sldNum" sz="quarter" idx="12"/>
          </p:nvPr>
        </p:nvSpPr>
        <p:spPr/>
        <p:txBody>
          <a:bodyPr/>
          <a:lstStyle/>
          <a:p>
            <a:r>
              <a:rPr lang="en-GB" dirty="0" smtClean="0"/>
              <a:t>S</a:t>
            </a:r>
            <a:fld id="{AE4398A5-11A0-4255-BA31-E737A9F27A86}" type="slidenum">
              <a:rPr lang="en-GB" smtClean="0"/>
              <a:pPr/>
              <a:t>12</a:t>
            </a:fld>
            <a:endParaRPr lang="en-GB" dirty="0"/>
          </a:p>
        </p:txBody>
      </p:sp>
    </p:spTree>
    <p:extLst>
      <p:ext uri="{BB962C8B-B14F-4D97-AF65-F5344CB8AC3E}">
        <p14:creationId xmlns:p14="http://schemas.microsoft.com/office/powerpoint/2010/main" val="15078632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988840"/>
            <a:ext cx="5976664"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036763" y="6078538"/>
            <a:ext cx="5410200" cy="369887"/>
          </a:xfrm>
          <a:prstGeom prst="rect">
            <a:avLst/>
          </a:prstGeom>
        </p:spPr>
        <p:txBody>
          <a:bodyPr>
            <a:spAutoFit/>
          </a:bodyPr>
          <a:lstStyle/>
          <a:p>
            <a:pPr algn="ctr">
              <a:defRPr/>
            </a:pPr>
            <a:r>
              <a:rPr lang="en-US" b="1" dirty="0">
                <a:solidFill>
                  <a:prstClr val="black"/>
                </a:solidFill>
                <a:cs typeface="Arial" pitchFamily="34" charset="0"/>
                <a:hlinkClick r:id="rId4"/>
              </a:rPr>
              <a:t>www.amis-outlook.org</a:t>
            </a:r>
            <a:endParaRPr lang="en-US" dirty="0">
              <a:solidFill>
                <a:prstClr val="black"/>
              </a:solidFill>
              <a:cs typeface="Arial" pitchFamily="34" charset="0"/>
            </a:endParaRPr>
          </a:p>
        </p:txBody>
      </p:sp>
      <p:sp>
        <p:nvSpPr>
          <p:cNvPr id="2" name="TextBox 1"/>
          <p:cNvSpPr txBox="1"/>
          <p:nvPr/>
        </p:nvSpPr>
        <p:spPr>
          <a:xfrm>
            <a:off x="1763688" y="1331476"/>
            <a:ext cx="5976664" cy="369332"/>
          </a:xfrm>
          <a:prstGeom prst="rect">
            <a:avLst/>
          </a:prstGeom>
          <a:noFill/>
        </p:spPr>
        <p:txBody>
          <a:bodyPr wrap="square" rtlCol="0">
            <a:spAutoFit/>
          </a:bodyPr>
          <a:lstStyle/>
          <a:p>
            <a:pPr algn="ctr"/>
            <a:r>
              <a:rPr lang="en-GB" b="1" dirty="0">
                <a:solidFill>
                  <a:schemeClr val="accent2">
                    <a:lumMod val="50000"/>
                  </a:schemeClr>
                </a:solidFill>
                <a:latin typeface="Tahoma" pitchFamily="34" charset="0"/>
                <a:ea typeface="Tahoma" pitchFamily="34" charset="0"/>
                <a:cs typeface="Tahoma" pitchFamily="34" charset="0"/>
              </a:rPr>
              <a:t>Improve market information and transparency </a:t>
            </a:r>
          </a:p>
        </p:txBody>
      </p:sp>
      <p:sp>
        <p:nvSpPr>
          <p:cNvPr id="5" name="Slide Number Placeholder 4"/>
          <p:cNvSpPr>
            <a:spLocks noGrp="1"/>
          </p:cNvSpPr>
          <p:nvPr>
            <p:ph type="sldNum" sz="quarter" idx="12"/>
          </p:nvPr>
        </p:nvSpPr>
        <p:spPr/>
        <p:txBody>
          <a:bodyPr/>
          <a:lstStyle/>
          <a:p>
            <a:r>
              <a:rPr lang="en-GB" dirty="0" smtClean="0"/>
              <a:t>S</a:t>
            </a:r>
            <a:fld id="{AE4398A5-11A0-4255-BA31-E737A9F27A86}" type="slidenum">
              <a:rPr lang="en-GB" smtClean="0"/>
              <a:pPr/>
              <a:t>13</a:t>
            </a:fld>
            <a:endParaRPr lang="en-GB" dirty="0"/>
          </a:p>
        </p:txBody>
      </p:sp>
    </p:spTree>
    <p:extLst>
      <p:ext uri="{BB962C8B-B14F-4D97-AF65-F5344CB8AC3E}">
        <p14:creationId xmlns:p14="http://schemas.microsoft.com/office/powerpoint/2010/main" val="1369677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GB" dirty="0" smtClean="0"/>
              <a:t>S</a:t>
            </a:r>
            <a:fld id="{AE4398A5-11A0-4255-BA31-E737A9F27A86}" type="slidenum">
              <a:rPr lang="en-GB" smtClean="0"/>
              <a:pPr/>
              <a:t>14</a:t>
            </a:fld>
            <a:endParaRPr lang="en-GB" dirty="0"/>
          </a:p>
        </p:txBody>
      </p:sp>
      <p:graphicFrame>
        <p:nvGraphicFramePr>
          <p:cNvPr id="3" name="Diagram 2"/>
          <p:cNvGraphicFramePr/>
          <p:nvPr/>
        </p:nvGraphicFramePr>
        <p:xfrm>
          <a:off x="251520" y="1269352"/>
          <a:ext cx="8964488" cy="53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412776"/>
            <a:ext cx="8208912" cy="461665"/>
          </a:xfrm>
          <a:prstGeom prst="rect">
            <a:avLst/>
          </a:prstGeom>
          <a:noFill/>
        </p:spPr>
        <p:txBody>
          <a:bodyPr wrap="square" rtlCol="0">
            <a:spAutoFit/>
          </a:bodyPr>
          <a:lstStyle/>
          <a:p>
            <a:pPr algn="ctr"/>
            <a:r>
              <a:rPr lang="en-GB" sz="2400" b="1" dirty="0" smtClean="0">
                <a:solidFill>
                  <a:schemeClr val="accent2">
                    <a:lumMod val="50000"/>
                  </a:schemeClr>
                </a:solidFill>
                <a:latin typeface="Tahoma" pitchFamily="34" charset="0"/>
                <a:ea typeface="Tahoma" pitchFamily="34" charset="0"/>
                <a:cs typeface="Tahoma" pitchFamily="34" charset="0"/>
              </a:rPr>
              <a:t>Monthly Forecasts and Analysis  </a:t>
            </a:r>
            <a:endParaRPr lang="en-GB" sz="2400" b="1" dirty="0">
              <a:solidFill>
                <a:schemeClr val="accent2">
                  <a:lumMod val="50000"/>
                </a:schemeClr>
              </a:solidFill>
              <a:latin typeface="Tahoma" pitchFamily="34" charset="0"/>
              <a:ea typeface="Tahoma" pitchFamily="34" charset="0"/>
              <a:cs typeface="Tahoma" pitchFamily="34"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981" y="2226714"/>
            <a:ext cx="6493403" cy="3866582"/>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r>
              <a:rPr lang="en-GB" dirty="0" smtClean="0"/>
              <a:t>S</a:t>
            </a:r>
            <a:fld id="{AE4398A5-11A0-4255-BA31-E737A9F27A86}" type="slidenum">
              <a:rPr lang="en-GB" smtClean="0"/>
              <a:pPr/>
              <a:t>15</a:t>
            </a:fld>
            <a:endParaRPr lang="en-GB" dirty="0"/>
          </a:p>
        </p:txBody>
      </p:sp>
    </p:spTree>
    <p:extLst>
      <p:ext uri="{BB962C8B-B14F-4D97-AF65-F5344CB8AC3E}">
        <p14:creationId xmlns:p14="http://schemas.microsoft.com/office/powerpoint/2010/main" val="1777606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434262"/>
            <a:ext cx="8676456" cy="369332"/>
          </a:xfrm>
          <a:prstGeom prst="rect">
            <a:avLst/>
          </a:prstGeom>
          <a:noFill/>
        </p:spPr>
        <p:txBody>
          <a:bodyPr wrap="square" rtlCol="0">
            <a:spAutoFit/>
          </a:bodyPr>
          <a:lstStyle/>
          <a:p>
            <a:pPr algn="ctr"/>
            <a:r>
              <a:rPr lang="en-GB" b="1" dirty="0" smtClean="0">
                <a:solidFill>
                  <a:schemeClr val="accent2">
                    <a:lumMod val="50000"/>
                  </a:schemeClr>
                </a:solidFill>
                <a:latin typeface="Tahoma" pitchFamily="34" charset="0"/>
                <a:ea typeface="Tahoma" pitchFamily="34" charset="0"/>
                <a:cs typeface="Tahoma" pitchFamily="34" charset="0"/>
              </a:rPr>
              <a:t>Mexico is among the leading contributors to AMIS</a:t>
            </a:r>
            <a:endParaRPr lang="en-GB" b="1" dirty="0">
              <a:solidFill>
                <a:schemeClr val="accent2">
                  <a:lumMod val="50000"/>
                </a:schemeClr>
              </a:solidFill>
              <a:latin typeface="Tahoma" pitchFamily="34" charset="0"/>
              <a:ea typeface="Tahoma" pitchFamily="34" charset="0"/>
              <a:cs typeface="Tahoma" pitchFamily="34"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050822"/>
            <a:ext cx="4007819" cy="1666210"/>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711" y="3933056"/>
            <a:ext cx="5780769" cy="2311473"/>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r>
              <a:rPr lang="en-GB" dirty="0" smtClean="0"/>
              <a:t>S</a:t>
            </a:r>
            <a:fld id="{AE4398A5-11A0-4255-BA31-E737A9F27A86}" type="slidenum">
              <a:rPr lang="en-GB" smtClean="0"/>
              <a:pPr/>
              <a:t>16</a:t>
            </a:fld>
            <a:endParaRPr lang="en-GB" dirty="0"/>
          </a:p>
        </p:txBody>
      </p:sp>
    </p:spTree>
    <p:extLst>
      <p:ext uri="{BB962C8B-B14F-4D97-AF65-F5344CB8AC3E}">
        <p14:creationId xmlns:p14="http://schemas.microsoft.com/office/powerpoint/2010/main" val="3787976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6856" y="1340768"/>
            <a:ext cx="8229600" cy="50405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smtClean="0">
                <a:solidFill>
                  <a:schemeClr val="accent2">
                    <a:lumMod val="50000"/>
                  </a:schemeClr>
                </a:solidFill>
                <a:latin typeface="Tahoma" pitchFamily="34" charset="0"/>
                <a:ea typeface="Tahoma" pitchFamily="34" charset="0"/>
                <a:cs typeface="Tahoma" pitchFamily="34" charset="0"/>
              </a:rPr>
              <a:t>Cereal Market at a glance: Where are we today?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dirty="0">
              <a:latin typeface="Tahoma" pitchFamily="34" charset="0"/>
              <a:ea typeface="Tahoma" pitchFamily="34" charset="0"/>
              <a:cs typeface="Tahoma" pitchFamily="34" charset="0"/>
            </a:endParaRPr>
          </a:p>
        </p:txBody>
      </p:sp>
      <p:pic>
        <p:nvPicPr>
          <p:cNvPr id="7" name="Picture 6" descr="Web_summary_cereal.png"/>
          <p:cNvPicPr>
            <a:picLocks noChangeAspect="1"/>
          </p:cNvPicPr>
          <p:nvPr/>
        </p:nvPicPr>
        <p:blipFill>
          <a:blip r:embed="rId3" cstate="print"/>
          <a:stretch>
            <a:fillRect/>
          </a:stretch>
        </p:blipFill>
        <p:spPr>
          <a:xfrm>
            <a:off x="2411760" y="1916832"/>
            <a:ext cx="4572000" cy="4373056"/>
          </a:xfrm>
          <a:prstGeom prst="rect">
            <a:avLst/>
          </a:prstGeom>
        </p:spPr>
      </p:pic>
      <p:sp>
        <p:nvSpPr>
          <p:cNvPr id="5" name="Slide Number Placeholder 4"/>
          <p:cNvSpPr>
            <a:spLocks noGrp="1"/>
          </p:cNvSpPr>
          <p:nvPr>
            <p:ph type="sldNum" sz="quarter" idx="12"/>
          </p:nvPr>
        </p:nvSpPr>
        <p:spPr/>
        <p:txBody>
          <a:bodyPr/>
          <a:lstStyle/>
          <a:p>
            <a:r>
              <a:rPr lang="en-GB" dirty="0" smtClean="0"/>
              <a:t>S</a:t>
            </a:r>
            <a:fld id="{AE4398A5-11A0-4255-BA31-E737A9F27A86}" type="slidenum">
              <a:rPr lang="en-GB" smtClean="0"/>
              <a:pPr/>
              <a:t>17</a:t>
            </a:fld>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212405"/>
            <a:ext cx="4320000" cy="3072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488" y="2207942"/>
            <a:ext cx="4320000" cy="3072000"/>
          </a:xfrm>
          <a:prstGeom prst="rect">
            <a:avLst/>
          </a:prstGeom>
        </p:spPr>
      </p:pic>
      <p:sp>
        <p:nvSpPr>
          <p:cNvPr id="4" name="Slide Number Placeholder 3"/>
          <p:cNvSpPr>
            <a:spLocks noGrp="1"/>
          </p:cNvSpPr>
          <p:nvPr>
            <p:ph type="sldNum" sz="quarter" idx="12"/>
          </p:nvPr>
        </p:nvSpPr>
        <p:spPr/>
        <p:txBody>
          <a:bodyPr/>
          <a:lstStyle/>
          <a:p>
            <a:r>
              <a:rPr lang="en-GB" dirty="0" smtClean="0"/>
              <a:t>S</a:t>
            </a:r>
            <a:fld id="{AE4398A5-11A0-4255-BA31-E737A9F27A86}" type="slidenum">
              <a:rPr lang="en-GB" smtClean="0"/>
              <a:pPr/>
              <a:t>18</a:t>
            </a:fld>
            <a:endParaRPr lang="en-GB" dirty="0"/>
          </a:p>
        </p:txBody>
      </p:sp>
    </p:spTree>
    <p:extLst>
      <p:ext uri="{BB962C8B-B14F-4D97-AF65-F5344CB8AC3E}">
        <p14:creationId xmlns:p14="http://schemas.microsoft.com/office/powerpoint/2010/main" val="4045715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588730"/>
            <a:ext cx="8136904" cy="461665"/>
          </a:xfrm>
          <a:prstGeom prst="rect">
            <a:avLst/>
          </a:prstGeom>
          <a:noFill/>
        </p:spPr>
        <p:txBody>
          <a:bodyPr wrap="square" rtlCol="0">
            <a:spAutoFit/>
          </a:bodyPr>
          <a:lstStyle/>
          <a:p>
            <a:r>
              <a:rPr lang="en-US" sz="2400" b="1" dirty="0" smtClean="0">
                <a:solidFill>
                  <a:schemeClr val="accent2">
                    <a:lumMod val="50000"/>
                  </a:schemeClr>
                </a:solidFill>
                <a:latin typeface="Tahoma" pitchFamily="34" charset="0"/>
                <a:ea typeface="Tahoma" pitchFamily="34" charset="0"/>
                <a:cs typeface="Tahoma" pitchFamily="34" charset="0"/>
              </a:rPr>
              <a:t>Prices have fallen recently….</a:t>
            </a:r>
            <a:endParaRPr lang="en-GB" sz="2400" b="1" dirty="0">
              <a:solidFill>
                <a:schemeClr val="accent2">
                  <a:lumMod val="50000"/>
                </a:schemeClr>
              </a:solidFill>
              <a:latin typeface="Tahoma" pitchFamily="34" charset="0"/>
              <a:ea typeface="Tahoma" pitchFamily="34" charset="0"/>
              <a:cs typeface="Tahoma" pitchFamily="34" charset="0"/>
            </a:endParaRPr>
          </a:p>
        </p:txBody>
      </p:sp>
      <p:pic>
        <p:nvPicPr>
          <p:cNvPr id="15362" name="Picture 2" descr="Daily prices.png"/>
          <p:cNvPicPr>
            <a:picLocks noChangeAspect="1" noChangeArrowheads="1"/>
          </p:cNvPicPr>
          <p:nvPr/>
        </p:nvPicPr>
        <p:blipFill>
          <a:blip r:embed="rId3" cstate="print"/>
          <a:srcRect/>
          <a:stretch>
            <a:fillRect/>
          </a:stretch>
        </p:blipFill>
        <p:spPr bwMode="auto">
          <a:xfrm>
            <a:off x="767191" y="2492896"/>
            <a:ext cx="7909265" cy="2160240"/>
          </a:xfrm>
          <a:prstGeom prst="rect">
            <a:avLst/>
          </a:prstGeom>
          <a:noFill/>
        </p:spPr>
      </p:pic>
      <p:sp>
        <p:nvSpPr>
          <p:cNvPr id="15364" name="Rectangle 4"/>
          <p:cNvSpPr>
            <a:spLocks noChangeArrowheads="1"/>
          </p:cNvSpPr>
          <p:nvPr/>
        </p:nvSpPr>
        <p:spPr bwMode="auto">
          <a:xfrm>
            <a:off x="0" y="2228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5" name="Rectangle 5"/>
          <p:cNvSpPr>
            <a:spLocks noChangeArrowheads="1"/>
          </p:cNvSpPr>
          <p:nvPr/>
        </p:nvSpPr>
        <p:spPr bwMode="auto">
          <a:xfrm>
            <a:off x="0" y="3838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r>
              <a:rPr lang="en-GB" dirty="0" smtClean="0"/>
              <a:t>S</a:t>
            </a:r>
            <a:fld id="{AE4398A5-11A0-4255-BA31-E737A9F27A86}" type="slidenum">
              <a:rPr lang="en-GB" smtClean="0"/>
              <a:pPr/>
              <a:t>19</a:t>
            </a:fld>
            <a:endParaRPr lang="en-GB" dirty="0"/>
          </a:p>
        </p:txBody>
      </p:sp>
    </p:spTree>
    <p:extLst>
      <p:ext uri="{BB962C8B-B14F-4D97-AF65-F5344CB8AC3E}">
        <p14:creationId xmlns:p14="http://schemas.microsoft.com/office/powerpoint/2010/main" val="615558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42759" y="1438959"/>
            <a:ext cx="8005706" cy="5014377"/>
          </a:xfrm>
          <a:prstGeom prst="rect">
            <a:avLst/>
          </a:prstGeom>
          <a:noFill/>
          <a:ln w="9525">
            <a:solidFill>
              <a:schemeClr val="bg1">
                <a:lumMod val="50000"/>
              </a:schemeClr>
            </a:solidFill>
            <a:miter lim="800000"/>
            <a:headEnd/>
            <a:tailEnd/>
          </a:ln>
        </p:spPr>
      </p:pic>
      <p:sp>
        <p:nvSpPr>
          <p:cNvPr id="3" name="Slide Number Placeholder 2"/>
          <p:cNvSpPr>
            <a:spLocks noGrp="1"/>
          </p:cNvSpPr>
          <p:nvPr>
            <p:ph type="sldNum" sz="quarter" idx="12"/>
          </p:nvPr>
        </p:nvSpPr>
        <p:spPr/>
        <p:txBody>
          <a:bodyPr/>
          <a:lstStyle/>
          <a:p>
            <a:r>
              <a:rPr lang="en-GB" dirty="0" smtClean="0"/>
              <a:t>S</a:t>
            </a:r>
            <a:fld id="{AE4398A5-11A0-4255-BA31-E737A9F27A86}" type="slidenum">
              <a:rPr lang="en-GB" smtClean="0"/>
              <a:pPr/>
              <a:t>2</a:t>
            </a:fld>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GB" dirty="0" smtClean="0"/>
              <a:t>S</a:t>
            </a:r>
            <a:fld id="{AE4398A5-11A0-4255-BA31-E737A9F27A86}" type="slidenum">
              <a:rPr lang="en-GB" smtClean="0"/>
              <a:pPr/>
              <a:t>20</a:t>
            </a:fld>
            <a:endParaRPr lang="en-GB" dirty="0"/>
          </a:p>
        </p:txBody>
      </p:sp>
      <p:pic>
        <p:nvPicPr>
          <p:cNvPr id="3" name="Picture 2"/>
          <p:cNvPicPr>
            <a:picLocks noChangeAspect="1" noChangeArrowheads="1"/>
          </p:cNvPicPr>
          <p:nvPr/>
        </p:nvPicPr>
        <p:blipFill>
          <a:blip r:embed="rId3" cstate="print"/>
          <a:srcRect/>
          <a:stretch>
            <a:fillRect/>
          </a:stretch>
        </p:blipFill>
        <p:spPr bwMode="auto">
          <a:xfrm>
            <a:off x="1403648" y="1449296"/>
            <a:ext cx="6579490" cy="4644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GB" dirty="0" smtClean="0"/>
              <a:t>S</a:t>
            </a:r>
            <a:fld id="{AE4398A5-11A0-4255-BA31-E737A9F27A86}" type="slidenum">
              <a:rPr lang="en-GB" smtClean="0"/>
              <a:pPr/>
              <a:t>21</a:t>
            </a:fld>
            <a:endParaRPr lang="en-GB" dirty="0"/>
          </a:p>
        </p:txBody>
      </p:sp>
      <p:pic>
        <p:nvPicPr>
          <p:cNvPr id="3" name="Picture 2"/>
          <p:cNvPicPr>
            <a:picLocks noChangeAspect="1" noChangeArrowheads="1"/>
          </p:cNvPicPr>
          <p:nvPr/>
        </p:nvPicPr>
        <p:blipFill>
          <a:blip r:embed="rId3" cstate="print"/>
          <a:srcRect/>
          <a:stretch>
            <a:fillRect/>
          </a:stretch>
        </p:blipFill>
        <p:spPr bwMode="auto">
          <a:xfrm>
            <a:off x="388684" y="1412776"/>
            <a:ext cx="8503796" cy="43924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GB" dirty="0" smtClean="0"/>
              <a:t>S</a:t>
            </a:r>
            <a:fld id="{AE4398A5-11A0-4255-BA31-E737A9F27A86}" type="slidenum">
              <a:rPr lang="en-GB" smtClean="0"/>
              <a:pPr/>
              <a:t>22</a:t>
            </a:fld>
            <a:endParaRPr lang="en-GB" dirty="0"/>
          </a:p>
        </p:txBody>
      </p:sp>
      <p:pic>
        <p:nvPicPr>
          <p:cNvPr id="3" name="Picture 2"/>
          <p:cNvPicPr>
            <a:picLocks noChangeAspect="1" noChangeArrowheads="1"/>
          </p:cNvPicPr>
          <p:nvPr/>
        </p:nvPicPr>
        <p:blipFill>
          <a:blip r:embed="rId3" cstate="print"/>
          <a:srcRect/>
          <a:stretch>
            <a:fillRect/>
          </a:stretch>
        </p:blipFill>
        <p:spPr bwMode="auto">
          <a:xfrm>
            <a:off x="1464591" y="1485304"/>
            <a:ext cx="6419777" cy="4680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4848" y="1268760"/>
            <a:ext cx="82296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smtClean="0">
                <a:solidFill>
                  <a:schemeClr val="accent2">
                    <a:lumMod val="50000"/>
                  </a:schemeClr>
                </a:solidFill>
                <a:latin typeface="Tahoma" pitchFamily="34" charset="0"/>
                <a:ea typeface="Tahoma" pitchFamily="34" charset="0"/>
                <a:cs typeface="Tahoma" pitchFamily="34" charset="0"/>
              </a:rPr>
              <a:t>Early prospects for wheat in 2013/14</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1" dirty="0" smtClean="0">
                <a:solidFill>
                  <a:schemeClr val="accent2">
                    <a:lumMod val="50000"/>
                  </a:schemeClr>
                </a:solidFill>
                <a:latin typeface="Tahoma" pitchFamily="34" charset="0"/>
                <a:ea typeface="Tahoma" pitchFamily="34" charset="0"/>
                <a:cs typeface="Tahoma" pitchFamily="34" charset="0"/>
              </a:rPr>
              <a:t>FAO projects production to increase by 4.4% to 690 mt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1" dirty="0" smtClean="0">
                <a:solidFill>
                  <a:schemeClr val="accent2">
                    <a:lumMod val="50000"/>
                  </a:schemeClr>
                </a:solidFill>
                <a:latin typeface="Tahoma" pitchFamily="34" charset="0"/>
                <a:ea typeface="Tahoma" pitchFamily="34" charset="0"/>
                <a:cs typeface="Tahoma" pitchFamily="34" charset="0"/>
              </a:rPr>
              <a:t>Stocks not recovering? </a:t>
            </a:r>
            <a:endParaRPr lang="en-US" sz="1400" b="1" dirty="0">
              <a:solidFill>
                <a:schemeClr val="accent2">
                  <a:lumMod val="50000"/>
                </a:schemeClr>
              </a:solidFill>
              <a:latin typeface="Tahoma" pitchFamily="34" charset="0"/>
              <a:ea typeface="Tahoma" pitchFamily="34" charset="0"/>
              <a:cs typeface="Tahoma" pitchFamily="34" charset="0"/>
            </a:endParaRPr>
          </a:p>
        </p:txBody>
      </p:sp>
      <p:graphicFrame>
        <p:nvGraphicFramePr>
          <p:cNvPr id="6" name="Chart 5"/>
          <p:cNvGraphicFramePr/>
          <p:nvPr>
            <p:extLst>
              <p:ext uri="{D42A27DB-BD31-4B8C-83A1-F6EECF244321}">
                <p14:modId xmlns:p14="http://schemas.microsoft.com/office/powerpoint/2010/main" val="3240434679"/>
              </p:ext>
            </p:extLst>
          </p:nvPr>
        </p:nvGraphicFramePr>
        <p:xfrm>
          <a:off x="1475656" y="2060848"/>
          <a:ext cx="6240016"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982684" y="2556729"/>
            <a:ext cx="1080120" cy="2808312"/>
          </a:xfrm>
          <a:prstGeom prst="rect">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p:cNvSpPr>
            <a:spLocks noGrp="1"/>
          </p:cNvSpPr>
          <p:nvPr>
            <p:ph type="sldNum" sz="quarter" idx="12"/>
          </p:nvPr>
        </p:nvSpPr>
        <p:spPr/>
        <p:txBody>
          <a:bodyPr/>
          <a:lstStyle/>
          <a:p>
            <a:r>
              <a:rPr lang="en-GB" dirty="0" smtClean="0"/>
              <a:t>S</a:t>
            </a:r>
            <a:fld id="{AE4398A5-11A0-4255-BA31-E737A9F27A86}" type="slidenum">
              <a:rPr lang="en-GB" smtClean="0"/>
              <a:pPr/>
              <a:t>23</a:t>
            </a:fld>
            <a:endParaRPr lang="en-GB" dirty="0"/>
          </a:p>
        </p:txBody>
      </p:sp>
    </p:spTree>
    <p:extLst>
      <p:ext uri="{BB962C8B-B14F-4D97-AF65-F5344CB8AC3E}">
        <p14:creationId xmlns:p14="http://schemas.microsoft.com/office/powerpoint/2010/main" val="3103819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4848" y="1484784"/>
            <a:ext cx="8229600" cy="43204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000" b="1" dirty="0">
              <a:solidFill>
                <a:schemeClr val="accent2">
                  <a:lumMod val="50000"/>
                </a:schemeClr>
              </a:solidFill>
              <a:latin typeface="Tahoma" pitchFamily="34" charset="0"/>
              <a:ea typeface="Tahoma" pitchFamily="34" charset="0"/>
              <a:cs typeface="Tahoma" pitchFamily="34" charset="0"/>
            </a:endParaRPr>
          </a:p>
        </p:txBody>
      </p:sp>
      <p:graphicFrame>
        <p:nvGraphicFramePr>
          <p:cNvPr id="6" name="Chart 5"/>
          <p:cNvGraphicFramePr/>
          <p:nvPr>
            <p:extLst>
              <p:ext uri="{D42A27DB-BD31-4B8C-83A1-F6EECF244321}">
                <p14:modId xmlns:p14="http://schemas.microsoft.com/office/powerpoint/2010/main" val="3402919907"/>
              </p:ext>
            </p:extLst>
          </p:nvPr>
        </p:nvGraphicFramePr>
        <p:xfrm>
          <a:off x="1619672" y="221139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982684" y="2596803"/>
            <a:ext cx="1080120" cy="2664296"/>
          </a:xfrm>
          <a:prstGeom prst="rect">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p:cNvSpPr txBox="1">
            <a:spLocks/>
          </p:cNvSpPr>
          <p:nvPr/>
        </p:nvSpPr>
        <p:spPr>
          <a:xfrm>
            <a:off x="374848" y="1218018"/>
            <a:ext cx="8229600" cy="96558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smtClean="0">
                <a:solidFill>
                  <a:schemeClr val="accent2">
                    <a:lumMod val="50000"/>
                  </a:schemeClr>
                </a:solidFill>
                <a:latin typeface="Tahoma" pitchFamily="34" charset="0"/>
                <a:ea typeface="Tahoma" pitchFamily="34" charset="0"/>
                <a:cs typeface="Tahoma" pitchFamily="34" charset="0"/>
              </a:rPr>
              <a:t>Early prospects for coarse grains in 2013/14</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1" dirty="0" smtClean="0">
                <a:solidFill>
                  <a:schemeClr val="accent2">
                    <a:lumMod val="50000"/>
                  </a:schemeClr>
                </a:solidFill>
                <a:latin typeface="Tahoma" pitchFamily="34" charset="0"/>
                <a:ea typeface="Tahoma" pitchFamily="34" charset="0"/>
                <a:cs typeface="Tahoma" pitchFamily="34" charset="0"/>
              </a:rPr>
              <a:t>Too early to forecast production but early indications suggest enough expansion </a:t>
            </a:r>
            <a:r>
              <a:rPr lang="en-US" sz="1400" b="1" smtClean="0">
                <a:solidFill>
                  <a:schemeClr val="accent2">
                    <a:lumMod val="50000"/>
                  </a:schemeClr>
                </a:solidFill>
                <a:latin typeface="Tahoma" pitchFamily="34" charset="0"/>
                <a:ea typeface="Tahoma" pitchFamily="34" charset="0"/>
                <a:cs typeface="Tahoma" pitchFamily="34" charset="0"/>
              </a:rPr>
              <a:t>to help </a:t>
            </a:r>
            <a:r>
              <a:rPr lang="en-US" sz="1400" b="1" dirty="0" smtClean="0">
                <a:solidFill>
                  <a:schemeClr val="accent2">
                    <a:lumMod val="50000"/>
                  </a:schemeClr>
                </a:solidFill>
                <a:latin typeface="Tahoma" pitchFamily="34" charset="0"/>
                <a:ea typeface="Tahoma" pitchFamily="34" charset="0"/>
                <a:cs typeface="Tahoma" pitchFamily="34" charset="0"/>
              </a:rPr>
              <a:t>stocks recover slightly</a:t>
            </a:r>
            <a:endParaRPr lang="en-US" sz="1400" b="1" dirty="0">
              <a:solidFill>
                <a:schemeClr val="accent2">
                  <a:lumMod val="50000"/>
                </a:schemeClr>
              </a:solidFill>
              <a:latin typeface="Tahoma" pitchFamily="34" charset="0"/>
              <a:ea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r>
              <a:rPr lang="en-GB" dirty="0" smtClean="0"/>
              <a:t>S</a:t>
            </a:r>
            <a:fld id="{AE4398A5-11A0-4255-BA31-E737A9F27A86}" type="slidenum">
              <a:rPr lang="en-GB" smtClean="0"/>
              <a:pPr/>
              <a:t>24</a:t>
            </a:fld>
            <a:endParaRPr lang="en-GB" dirty="0"/>
          </a:p>
        </p:txBody>
      </p:sp>
    </p:spTree>
    <p:extLst>
      <p:ext uri="{BB962C8B-B14F-4D97-AF65-F5344CB8AC3E}">
        <p14:creationId xmlns:p14="http://schemas.microsoft.com/office/powerpoint/2010/main" val="3103819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r>
              <a:rPr lang="en-GB" smtClean="0"/>
              <a:t>S</a:t>
            </a:r>
            <a:fld id="{AE4398A5-11A0-4255-BA31-E737A9F27A86}" type="slidenum">
              <a:rPr lang="en-GB" smtClean="0"/>
              <a:pPr/>
              <a:t>25</a:t>
            </a:fld>
            <a:endParaRPr lang="en-GB" dirty="0"/>
          </a:p>
        </p:txBody>
      </p:sp>
      <p:pic>
        <p:nvPicPr>
          <p:cNvPr id="1026" name="Picture 2" descr="C:\FORO SIAP\PANORAMICOS\Wallpaper Foro Expectativ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261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139484" y="1373587"/>
            <a:ext cx="7411610" cy="511256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r>
              <a:rPr lang="en-GB" dirty="0" smtClean="0"/>
              <a:t>S</a:t>
            </a:r>
            <a:fld id="{AE4398A5-11A0-4255-BA31-E737A9F27A86}" type="slidenum">
              <a:rPr lang="en-GB" smtClean="0"/>
              <a:pPr/>
              <a:t>3</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Pictur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25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ood price indices_real.png"/>
          <p:cNvPicPr>
            <a:picLocks noGrp="1" noChangeAspect="1"/>
          </p:cNvPicPr>
          <p:nvPr>
            <p:ph idx="1"/>
          </p:nvPr>
        </p:nvPicPr>
        <p:blipFill>
          <a:blip r:embed="rId3" cstate="print"/>
          <a:stretch>
            <a:fillRect/>
          </a:stretch>
        </p:blipFill>
        <p:spPr>
          <a:xfrm>
            <a:off x="324480" y="1681965"/>
            <a:ext cx="8568000" cy="4101188"/>
          </a:xfrm>
        </p:spPr>
      </p:pic>
      <p:sp>
        <p:nvSpPr>
          <p:cNvPr id="3" name="Slide Number Placeholder 7"/>
          <p:cNvSpPr>
            <a:spLocks noGrp="1"/>
          </p:cNvSpPr>
          <p:nvPr>
            <p:ph type="sldNum" sz="quarter" idx="12"/>
          </p:nvPr>
        </p:nvSpPr>
        <p:spPr>
          <a:xfrm>
            <a:off x="7010400" y="6492875"/>
            <a:ext cx="2133600" cy="365125"/>
          </a:xfrm>
        </p:spPr>
        <p:txBody>
          <a:bodyPr/>
          <a:lstStyle/>
          <a:p>
            <a:pPr algn="r"/>
            <a:r>
              <a:rPr lang="en-GB" dirty="0" smtClean="0"/>
              <a:t>S</a:t>
            </a:r>
            <a:fld id="{AE4398A5-11A0-4255-BA31-E737A9F27A86}" type="slidenum">
              <a:rPr lang="en-GB" smtClean="0"/>
              <a:pPr algn="r"/>
              <a:t>5</a:t>
            </a:fld>
            <a:endParaRPr lang="en-GB" dirty="0"/>
          </a:p>
        </p:txBody>
      </p:sp>
    </p:spTree>
    <p:extLst>
      <p:ext uri="{BB962C8B-B14F-4D97-AF65-F5344CB8AC3E}">
        <p14:creationId xmlns:p14="http://schemas.microsoft.com/office/powerpoint/2010/main" val="2025079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d price indices 1.png"/>
          <p:cNvPicPr>
            <a:picLocks noChangeAspect="1"/>
          </p:cNvPicPr>
          <p:nvPr/>
        </p:nvPicPr>
        <p:blipFill>
          <a:blip r:embed="rId3" cstate="print"/>
          <a:stretch>
            <a:fillRect/>
          </a:stretch>
        </p:blipFill>
        <p:spPr>
          <a:xfrm>
            <a:off x="611560" y="1556792"/>
            <a:ext cx="3672000" cy="4600640"/>
          </a:xfrm>
          <a:prstGeom prst="rect">
            <a:avLst/>
          </a:prstGeom>
        </p:spPr>
      </p:pic>
      <p:pic>
        <p:nvPicPr>
          <p:cNvPr id="7" name="Picture 6" descr="food price indices 2.png"/>
          <p:cNvPicPr>
            <a:picLocks noChangeAspect="1"/>
          </p:cNvPicPr>
          <p:nvPr/>
        </p:nvPicPr>
        <p:blipFill>
          <a:blip r:embed="rId4" cstate="print"/>
          <a:stretch>
            <a:fillRect/>
          </a:stretch>
        </p:blipFill>
        <p:spPr>
          <a:xfrm>
            <a:off x="4860440" y="1556792"/>
            <a:ext cx="3672000" cy="4600640"/>
          </a:xfrm>
          <a:prstGeom prst="rect">
            <a:avLst/>
          </a:prstGeom>
        </p:spPr>
      </p:pic>
      <p:sp>
        <p:nvSpPr>
          <p:cNvPr id="4" name="Slide Number Placeholder 3"/>
          <p:cNvSpPr>
            <a:spLocks noGrp="1"/>
          </p:cNvSpPr>
          <p:nvPr>
            <p:ph type="sldNum" sz="quarter" idx="12"/>
          </p:nvPr>
        </p:nvSpPr>
        <p:spPr/>
        <p:txBody>
          <a:bodyPr/>
          <a:lstStyle/>
          <a:p>
            <a:r>
              <a:rPr lang="en-GB" dirty="0" smtClean="0"/>
              <a:t>S</a:t>
            </a:r>
            <a:fld id="{AE4398A5-11A0-4255-BA31-E737A9F27A86}" type="slidenum">
              <a:rPr lang="en-GB" smtClean="0"/>
              <a:pPr/>
              <a:t>6</a:t>
            </a:fld>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r="32037"/>
          <a:stretch>
            <a:fillRect/>
          </a:stretch>
        </p:blipFill>
        <p:spPr bwMode="auto">
          <a:xfrm>
            <a:off x="60910" y="2357090"/>
            <a:ext cx="7285606" cy="3591097"/>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l="84235"/>
          <a:stretch>
            <a:fillRect/>
          </a:stretch>
        </p:blipFill>
        <p:spPr bwMode="auto">
          <a:xfrm>
            <a:off x="7354743" y="2357370"/>
            <a:ext cx="1689963" cy="3591097"/>
          </a:xfrm>
          <a:prstGeom prst="rect">
            <a:avLst/>
          </a:prstGeom>
          <a:noFill/>
          <a:ln w="9525">
            <a:noFill/>
            <a:miter lim="800000"/>
            <a:headEnd/>
            <a:tailEnd/>
          </a:ln>
        </p:spPr>
      </p:pic>
      <p:sp>
        <p:nvSpPr>
          <p:cNvPr id="7" name="TextBox 6"/>
          <p:cNvSpPr txBox="1"/>
          <p:nvPr/>
        </p:nvSpPr>
        <p:spPr>
          <a:xfrm>
            <a:off x="467544" y="1556792"/>
            <a:ext cx="8064896" cy="461665"/>
          </a:xfrm>
          <a:prstGeom prst="rect">
            <a:avLst/>
          </a:prstGeom>
          <a:noFill/>
        </p:spPr>
        <p:txBody>
          <a:bodyPr wrap="square" rtlCol="0">
            <a:spAutoFit/>
          </a:bodyPr>
          <a:lstStyle/>
          <a:p>
            <a:pPr algn="ctr"/>
            <a:r>
              <a:rPr lang="en-US" sz="2400" b="1" dirty="0" smtClean="0">
                <a:solidFill>
                  <a:schemeClr val="accent2">
                    <a:lumMod val="50000"/>
                  </a:schemeClr>
                </a:solidFill>
                <a:latin typeface="Tahoma" pitchFamily="34" charset="0"/>
                <a:ea typeface="Tahoma" pitchFamily="34" charset="0"/>
                <a:cs typeface="Tahoma" pitchFamily="34" charset="0"/>
              </a:rPr>
              <a:t>Food Import bills (USD billion)</a:t>
            </a:r>
            <a:endParaRPr lang="en-US" sz="2400" b="1" dirty="0">
              <a:solidFill>
                <a:schemeClr val="accent2">
                  <a:lumMod val="50000"/>
                </a:schemeClr>
              </a:solidFill>
              <a:latin typeface="Tahoma" pitchFamily="34" charset="0"/>
              <a:ea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r>
              <a:rPr lang="en-GB" dirty="0" smtClean="0"/>
              <a:t>S</a:t>
            </a:r>
            <a:fld id="{AE4398A5-11A0-4255-BA31-E737A9F27A86}" type="slidenum">
              <a:rPr lang="en-GB" smtClean="0"/>
              <a:pPr/>
              <a:t>7</a:t>
            </a:fld>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extLst>
              <p:ext uri="{D42A27DB-BD31-4B8C-83A1-F6EECF244321}">
                <p14:modId xmlns:p14="http://schemas.microsoft.com/office/powerpoint/2010/main" val="2040406424"/>
              </p:ext>
            </p:extLst>
          </p:nvPr>
        </p:nvGraphicFramePr>
        <p:xfrm>
          <a:off x="287016" y="2060848"/>
          <a:ext cx="885698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
          <p:cNvSpPr txBox="1">
            <a:spLocks noChangeArrowheads="1"/>
          </p:cNvSpPr>
          <p:nvPr/>
        </p:nvSpPr>
        <p:spPr bwMode="auto">
          <a:xfrm flipH="1">
            <a:off x="1115616" y="3140968"/>
            <a:ext cx="1084390" cy="400264"/>
          </a:xfrm>
          <a:prstGeom prst="rect">
            <a:avLst/>
          </a:prstGeom>
          <a:noFill/>
          <a:ln w="9525">
            <a:noFill/>
            <a:miter lim="800000"/>
            <a:headEnd/>
            <a:tailEnd/>
          </a:ln>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b="1" dirty="0" smtClean="0">
                <a:solidFill>
                  <a:srgbClr val="333399"/>
                </a:solidFill>
                <a:latin typeface="Calibri" pitchFamily="34" charset="0"/>
              </a:rPr>
              <a:t>Russian Drought </a:t>
            </a:r>
          </a:p>
          <a:p>
            <a:pPr algn="ctr" fontAlgn="base">
              <a:spcBef>
                <a:spcPct val="0"/>
              </a:spcBef>
              <a:spcAft>
                <a:spcPct val="0"/>
              </a:spcAft>
            </a:pPr>
            <a:r>
              <a:rPr lang="en-US" b="1" dirty="0" smtClean="0">
                <a:solidFill>
                  <a:srgbClr val="333399"/>
                </a:solidFill>
                <a:latin typeface="Calibri" pitchFamily="34" charset="0"/>
              </a:rPr>
              <a:t>and  Export Ban </a:t>
            </a:r>
            <a:endParaRPr lang="en-US" b="1" dirty="0">
              <a:solidFill>
                <a:srgbClr val="333399"/>
              </a:solidFill>
              <a:latin typeface="Calibri" pitchFamily="34" charset="0"/>
            </a:endParaRPr>
          </a:p>
          <a:p>
            <a:pPr algn="ctr" fontAlgn="base">
              <a:spcBef>
                <a:spcPct val="0"/>
              </a:spcBef>
              <a:spcAft>
                <a:spcPct val="0"/>
              </a:spcAft>
            </a:pPr>
            <a:endParaRPr lang="en-US" sz="1050" b="1" dirty="0">
              <a:solidFill>
                <a:srgbClr val="FF0000"/>
              </a:solidFill>
              <a:latin typeface="Calibri" pitchFamily="34" charset="0"/>
            </a:endParaRPr>
          </a:p>
        </p:txBody>
      </p:sp>
      <p:sp>
        <p:nvSpPr>
          <p:cNvPr id="17" name="TextBox 1"/>
          <p:cNvSpPr txBox="1">
            <a:spLocks noChangeArrowheads="1"/>
          </p:cNvSpPr>
          <p:nvPr/>
        </p:nvSpPr>
        <p:spPr bwMode="auto">
          <a:xfrm flipH="1">
            <a:off x="7308304" y="3573016"/>
            <a:ext cx="1224136" cy="232615"/>
          </a:xfrm>
          <a:prstGeom prst="rect">
            <a:avLst/>
          </a:prstGeom>
          <a:noFill/>
          <a:ln w="9525">
            <a:noFill/>
            <a:miter lim="800000"/>
            <a:headEnd/>
            <a:tailEnd/>
          </a:ln>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b="1" dirty="0" smtClean="0">
                <a:solidFill>
                  <a:srgbClr val="333399"/>
                </a:solidFill>
                <a:latin typeface="Calibri" pitchFamily="34" charset="0"/>
              </a:rPr>
              <a:t>Drought in the US </a:t>
            </a:r>
            <a:endParaRPr lang="en-US" b="1" dirty="0">
              <a:solidFill>
                <a:srgbClr val="333399"/>
              </a:solidFill>
              <a:latin typeface="Calibri" pitchFamily="34" charset="0"/>
            </a:endParaRPr>
          </a:p>
          <a:p>
            <a:pPr algn="ctr" fontAlgn="base">
              <a:spcBef>
                <a:spcPct val="0"/>
              </a:spcBef>
              <a:spcAft>
                <a:spcPct val="0"/>
              </a:spcAft>
            </a:pPr>
            <a:endParaRPr lang="en-US" sz="1050" b="1" dirty="0">
              <a:solidFill>
                <a:srgbClr val="FF0000"/>
              </a:solidFill>
              <a:latin typeface="Calibri" pitchFamily="34" charset="0"/>
            </a:endParaRPr>
          </a:p>
        </p:txBody>
      </p:sp>
      <p:sp>
        <p:nvSpPr>
          <p:cNvPr id="18" name="Oval 17"/>
          <p:cNvSpPr/>
          <p:nvPr/>
        </p:nvSpPr>
        <p:spPr>
          <a:xfrm>
            <a:off x="2483768" y="4514658"/>
            <a:ext cx="4536504" cy="1074582"/>
          </a:xfrm>
          <a:prstGeom prst="ellipse">
            <a:avLst/>
          </a:prstGeom>
          <a:noFill/>
          <a:ln w="9525"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Aft>
                <a:spcPct val="0"/>
              </a:spcAft>
              <a:buFont typeface="Arial" pitchFamily="34" charset="0"/>
              <a:buChar char="•"/>
              <a:defRPr/>
            </a:pPr>
            <a:r>
              <a:rPr lang="en-US" sz="1050" b="1" dirty="0">
                <a:solidFill>
                  <a:srgbClr val="002060"/>
                </a:solidFill>
                <a:latin typeface="Calibri" pitchFamily="34" charset="0"/>
              </a:rPr>
              <a:t>Political Tensions</a:t>
            </a:r>
          </a:p>
          <a:p>
            <a:pPr algn="ctr" fontAlgn="base">
              <a:spcAft>
                <a:spcPct val="0"/>
              </a:spcAft>
              <a:buFont typeface="Arial" pitchFamily="34" charset="0"/>
              <a:buChar char="•"/>
              <a:defRPr/>
            </a:pPr>
            <a:r>
              <a:rPr lang="en-US" sz="1050" b="1" dirty="0" smtClean="0">
                <a:solidFill>
                  <a:srgbClr val="002060"/>
                </a:solidFill>
                <a:latin typeface="Calibri" pitchFamily="34" charset="0"/>
              </a:rPr>
              <a:t>Unfavourable Macroeconomic Conditions</a:t>
            </a:r>
          </a:p>
          <a:p>
            <a:pPr algn="ctr" fontAlgn="base">
              <a:spcAft>
                <a:spcPct val="0"/>
              </a:spcAft>
              <a:buFont typeface="Arial" pitchFamily="34" charset="0"/>
              <a:buChar char="•"/>
              <a:defRPr/>
            </a:pPr>
            <a:r>
              <a:rPr lang="en-US" sz="1050" b="1" dirty="0" smtClean="0">
                <a:solidFill>
                  <a:srgbClr val="002060"/>
                </a:solidFill>
                <a:latin typeface="Calibri" pitchFamily="34" charset="0"/>
              </a:rPr>
              <a:t>Euro Crisis</a:t>
            </a:r>
            <a:endParaRPr lang="en-US" sz="1050" b="1" dirty="0">
              <a:solidFill>
                <a:srgbClr val="002060"/>
              </a:solidFill>
              <a:latin typeface="Calibri" pitchFamily="34" charset="0"/>
            </a:endParaRPr>
          </a:p>
          <a:p>
            <a:pPr algn="ctr" fontAlgn="base">
              <a:spcAft>
                <a:spcPct val="0"/>
              </a:spcAft>
              <a:buFont typeface="Arial" pitchFamily="34" charset="0"/>
              <a:buChar char="•"/>
              <a:defRPr/>
            </a:pPr>
            <a:r>
              <a:rPr lang="en-US" sz="1050" b="1" dirty="0" smtClean="0">
                <a:solidFill>
                  <a:srgbClr val="002060"/>
                </a:solidFill>
                <a:latin typeface="Calibri" pitchFamily="34" charset="0"/>
              </a:rPr>
              <a:t>Uncertain </a:t>
            </a:r>
            <a:r>
              <a:rPr lang="en-US" sz="1050" b="1" dirty="0">
                <a:solidFill>
                  <a:srgbClr val="002060"/>
                </a:solidFill>
                <a:latin typeface="Calibri" pitchFamily="34" charset="0"/>
              </a:rPr>
              <a:t>growing conditions in US &amp; </a:t>
            </a:r>
            <a:r>
              <a:rPr lang="en-US" sz="1050" b="1" dirty="0" smtClean="0">
                <a:solidFill>
                  <a:srgbClr val="002060"/>
                </a:solidFill>
                <a:latin typeface="Calibri" pitchFamily="34" charset="0"/>
              </a:rPr>
              <a:t>China but also CIS production recovery </a:t>
            </a:r>
            <a:endParaRPr lang="en-US" sz="1050" b="1" dirty="0">
              <a:solidFill>
                <a:srgbClr val="002060"/>
              </a:solidFill>
              <a:latin typeface="Calibri" pitchFamily="34" charset="0"/>
            </a:endParaRPr>
          </a:p>
        </p:txBody>
      </p:sp>
      <p:sp>
        <p:nvSpPr>
          <p:cNvPr id="19" name="Title 1"/>
          <p:cNvSpPr txBox="1">
            <a:spLocks/>
          </p:cNvSpPr>
          <p:nvPr/>
        </p:nvSpPr>
        <p:spPr>
          <a:xfrm>
            <a:off x="0" y="1412776"/>
            <a:ext cx="9180512" cy="576064"/>
          </a:xfrm>
          <a:prstGeom prst="rect">
            <a:avLst/>
          </a:prstGeom>
        </p:spPr>
        <p:txBody>
          <a:bodyPr vert="horz" lIns="91440" tIns="45720" rIns="91440" bIns="45720" rtlCol="0" anchor="ctr">
            <a:noAutofit/>
          </a:bodyPr>
          <a:lstStyle>
            <a:lvl1pPr algn="ctr">
              <a:spcBef>
                <a:spcPct val="0"/>
              </a:spcBef>
              <a:buNone/>
              <a:defRPr sz="4400">
                <a:solidFill>
                  <a:srgbClr val="002060"/>
                </a:solidFill>
                <a:latin typeface="Tahoma" pitchFamily="34" charset="0"/>
                <a:ea typeface="Tahoma" pitchFamily="34" charset="0"/>
                <a:cs typeface="Tahoma" pitchFamily="34" charset="0"/>
              </a:defRPr>
            </a:lvl1pPr>
          </a:lstStyle>
          <a:p>
            <a:r>
              <a:rPr lang="en-GB" sz="2800" b="1" dirty="0" smtClean="0">
                <a:solidFill>
                  <a:schemeClr val="accent2">
                    <a:lumMod val="50000"/>
                  </a:schemeClr>
                </a:solidFill>
              </a:rPr>
              <a:t>Many factors influence grain prices</a:t>
            </a:r>
            <a:endParaRPr lang="en-US" sz="2800" b="1" dirty="0">
              <a:solidFill>
                <a:schemeClr val="accent2">
                  <a:lumMod val="50000"/>
                </a:schemeClr>
              </a:solidFill>
            </a:endParaRPr>
          </a:p>
        </p:txBody>
      </p:sp>
      <p:sp>
        <p:nvSpPr>
          <p:cNvPr id="7" name="TextBox 6"/>
          <p:cNvSpPr txBox="1"/>
          <p:nvPr/>
        </p:nvSpPr>
        <p:spPr>
          <a:xfrm>
            <a:off x="611560" y="6165304"/>
            <a:ext cx="720080" cy="369332"/>
          </a:xfrm>
          <a:prstGeom prst="rect">
            <a:avLst/>
          </a:prstGeom>
          <a:noFill/>
        </p:spPr>
        <p:txBody>
          <a:bodyPr wrap="square" rtlCol="0">
            <a:spAutoFit/>
          </a:bodyPr>
          <a:lstStyle/>
          <a:p>
            <a:r>
              <a:rPr lang="en-US" dirty="0" smtClean="0"/>
              <a:t>2010</a:t>
            </a:r>
            <a:endParaRPr lang="en-US" dirty="0"/>
          </a:p>
        </p:txBody>
      </p:sp>
      <p:sp>
        <p:nvSpPr>
          <p:cNvPr id="9" name="TextBox 8"/>
          <p:cNvSpPr txBox="1"/>
          <p:nvPr/>
        </p:nvSpPr>
        <p:spPr>
          <a:xfrm>
            <a:off x="3203848" y="6165304"/>
            <a:ext cx="720080" cy="369332"/>
          </a:xfrm>
          <a:prstGeom prst="rect">
            <a:avLst/>
          </a:prstGeom>
          <a:noFill/>
        </p:spPr>
        <p:txBody>
          <a:bodyPr wrap="square" rtlCol="0">
            <a:spAutoFit/>
          </a:bodyPr>
          <a:lstStyle/>
          <a:p>
            <a:r>
              <a:rPr lang="en-US" dirty="0" smtClean="0"/>
              <a:t>2011</a:t>
            </a:r>
            <a:endParaRPr lang="en-US" dirty="0"/>
          </a:p>
        </p:txBody>
      </p:sp>
      <p:sp>
        <p:nvSpPr>
          <p:cNvPr id="10" name="TextBox 9"/>
          <p:cNvSpPr txBox="1"/>
          <p:nvPr/>
        </p:nvSpPr>
        <p:spPr>
          <a:xfrm>
            <a:off x="5796136" y="6165304"/>
            <a:ext cx="720080" cy="369332"/>
          </a:xfrm>
          <a:prstGeom prst="rect">
            <a:avLst/>
          </a:prstGeom>
          <a:noFill/>
        </p:spPr>
        <p:txBody>
          <a:bodyPr wrap="square" rtlCol="0">
            <a:spAutoFit/>
          </a:bodyPr>
          <a:lstStyle/>
          <a:p>
            <a:r>
              <a:rPr lang="en-US" dirty="0" smtClean="0"/>
              <a:t>2012</a:t>
            </a:r>
            <a:endParaRPr lang="en-US" dirty="0"/>
          </a:p>
        </p:txBody>
      </p:sp>
      <p:sp>
        <p:nvSpPr>
          <p:cNvPr id="11" name="TextBox 10"/>
          <p:cNvSpPr txBox="1"/>
          <p:nvPr/>
        </p:nvSpPr>
        <p:spPr>
          <a:xfrm>
            <a:off x="8423920" y="6165304"/>
            <a:ext cx="720080" cy="369332"/>
          </a:xfrm>
          <a:prstGeom prst="rect">
            <a:avLst/>
          </a:prstGeom>
          <a:noFill/>
        </p:spPr>
        <p:txBody>
          <a:bodyPr wrap="square" rtlCol="0">
            <a:spAutoFit/>
          </a:bodyPr>
          <a:lstStyle/>
          <a:p>
            <a:r>
              <a:rPr lang="en-US" dirty="0" smtClean="0"/>
              <a:t>2013</a:t>
            </a:r>
            <a:endParaRPr lang="en-US" dirty="0"/>
          </a:p>
        </p:txBody>
      </p:sp>
      <p:sp>
        <p:nvSpPr>
          <p:cNvPr id="12" name="Slide Number Placeholder 7"/>
          <p:cNvSpPr>
            <a:spLocks noGrp="1"/>
          </p:cNvSpPr>
          <p:nvPr>
            <p:ph type="sldNum" sz="quarter" idx="12"/>
          </p:nvPr>
        </p:nvSpPr>
        <p:spPr>
          <a:xfrm>
            <a:off x="7010400" y="6492875"/>
            <a:ext cx="2133600" cy="365125"/>
          </a:xfrm>
        </p:spPr>
        <p:txBody>
          <a:bodyPr/>
          <a:lstStyle/>
          <a:p>
            <a:pPr algn="r"/>
            <a:r>
              <a:rPr lang="en-GB" dirty="0" smtClean="0"/>
              <a:t>S</a:t>
            </a:r>
            <a:fld id="{AE4398A5-11A0-4255-BA31-E737A9F27A86}" type="slidenum">
              <a:rPr lang="en-GB" smtClean="0"/>
              <a:pPr algn="r"/>
              <a:t>8</a:t>
            </a:fld>
            <a:endParaRPr lang="en-GB" dirty="0"/>
          </a:p>
        </p:txBody>
      </p:sp>
    </p:spTree>
    <p:extLst>
      <p:ext uri="{BB962C8B-B14F-4D97-AF65-F5344CB8AC3E}">
        <p14:creationId xmlns:p14="http://schemas.microsoft.com/office/powerpoint/2010/main" val="74044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7" dur="50"/>
                                        <p:tgtEl>
                                          <p:spTgt spid="15">
                                            <p:graphicEl>
                                              <a:chart seriesIdx="-3" categoryIdx="-3" bldStep="gridLegend"/>
                                            </p:graphicEl>
                                          </p:spTgt>
                                        </p:tgtEl>
                                      </p:cBhvr>
                                    </p:animEffect>
                                  </p:childTnLst>
                                </p:cTn>
                              </p:par>
                            </p:childTnLst>
                          </p:cTn>
                        </p:par>
                        <p:par>
                          <p:cTn id="8" fill="hold">
                            <p:stCondLst>
                              <p:cond delay="50"/>
                            </p:stCondLst>
                            <p:childTnLst>
                              <p:par>
                                <p:cTn id="9" presetID="22" presetClass="entr" presetSubtype="4" fill="hold" grpId="0" nodeType="afterEffect">
                                  <p:stCondLst>
                                    <p:cond delay="0"/>
                                  </p:stCondLst>
                                  <p:childTnLst>
                                    <p:set>
                                      <p:cBhvr>
                                        <p:cTn id="10" dur="1" fill="hold">
                                          <p:stCondLst>
                                            <p:cond delay="0"/>
                                          </p:stCondLst>
                                        </p:cTn>
                                        <p:tgtEl>
                                          <p:spTgt spid="15">
                                            <p:graphicEl>
                                              <a:chart seriesIdx="-4" categoryIdx="0" bldStep="category"/>
                                            </p:graphicEl>
                                          </p:spTgt>
                                        </p:tgtEl>
                                        <p:attrNameLst>
                                          <p:attrName>style.visibility</p:attrName>
                                        </p:attrNameLst>
                                      </p:cBhvr>
                                      <p:to>
                                        <p:strVal val="visible"/>
                                      </p:to>
                                    </p:set>
                                    <p:animEffect transition="in" filter="wipe(down)">
                                      <p:cBhvr>
                                        <p:cTn id="11" dur="50"/>
                                        <p:tgtEl>
                                          <p:spTgt spid="15">
                                            <p:graphicEl>
                                              <a:chart seriesIdx="-4" categoryIdx="0" bldStep="category"/>
                                            </p:graphicEl>
                                          </p:spTgt>
                                        </p:tgtEl>
                                      </p:cBhvr>
                                    </p:animEffect>
                                  </p:childTnLst>
                                </p:cTn>
                              </p:par>
                            </p:childTnLst>
                          </p:cTn>
                        </p:par>
                        <p:par>
                          <p:cTn id="12" fill="hold">
                            <p:stCondLst>
                              <p:cond delay="100"/>
                            </p:stCondLst>
                            <p:childTnLst>
                              <p:par>
                                <p:cTn id="13" presetID="22" presetClass="entr" presetSubtype="4" fill="hold" grpId="0" nodeType="afterEffect">
                                  <p:stCondLst>
                                    <p:cond delay="0"/>
                                  </p:stCondLst>
                                  <p:childTnLst>
                                    <p:set>
                                      <p:cBhvr>
                                        <p:cTn id="14" dur="1" fill="hold">
                                          <p:stCondLst>
                                            <p:cond delay="0"/>
                                          </p:stCondLst>
                                        </p:cTn>
                                        <p:tgtEl>
                                          <p:spTgt spid="15">
                                            <p:graphicEl>
                                              <a:chart seriesIdx="-4" categoryIdx="1" bldStep="category"/>
                                            </p:graphicEl>
                                          </p:spTgt>
                                        </p:tgtEl>
                                        <p:attrNameLst>
                                          <p:attrName>style.visibility</p:attrName>
                                        </p:attrNameLst>
                                      </p:cBhvr>
                                      <p:to>
                                        <p:strVal val="visible"/>
                                      </p:to>
                                    </p:set>
                                    <p:animEffect transition="in" filter="wipe(down)">
                                      <p:cBhvr>
                                        <p:cTn id="15" dur="50"/>
                                        <p:tgtEl>
                                          <p:spTgt spid="15">
                                            <p:graphicEl>
                                              <a:chart seriesIdx="-4" categoryIdx="1" bldStep="category"/>
                                            </p:graphicEl>
                                          </p:spTgt>
                                        </p:tgtEl>
                                      </p:cBhvr>
                                    </p:animEffect>
                                  </p:childTnLst>
                                </p:cTn>
                              </p:par>
                            </p:childTnLst>
                          </p:cTn>
                        </p:par>
                        <p:par>
                          <p:cTn id="16" fill="hold">
                            <p:stCondLst>
                              <p:cond delay="150"/>
                            </p:stCondLst>
                            <p:childTnLst>
                              <p:par>
                                <p:cTn id="17" presetID="22" presetClass="entr" presetSubtype="4" fill="hold" grpId="0" nodeType="afterEffect">
                                  <p:stCondLst>
                                    <p:cond delay="0"/>
                                  </p:stCondLst>
                                  <p:childTnLst>
                                    <p:set>
                                      <p:cBhvr>
                                        <p:cTn id="18" dur="1" fill="hold">
                                          <p:stCondLst>
                                            <p:cond delay="0"/>
                                          </p:stCondLst>
                                        </p:cTn>
                                        <p:tgtEl>
                                          <p:spTgt spid="15">
                                            <p:graphicEl>
                                              <a:chart seriesIdx="-4" categoryIdx="2" bldStep="category"/>
                                            </p:graphicEl>
                                          </p:spTgt>
                                        </p:tgtEl>
                                        <p:attrNameLst>
                                          <p:attrName>style.visibility</p:attrName>
                                        </p:attrNameLst>
                                      </p:cBhvr>
                                      <p:to>
                                        <p:strVal val="visible"/>
                                      </p:to>
                                    </p:set>
                                    <p:animEffect transition="in" filter="wipe(down)">
                                      <p:cBhvr>
                                        <p:cTn id="19" dur="50"/>
                                        <p:tgtEl>
                                          <p:spTgt spid="15">
                                            <p:graphicEl>
                                              <a:chart seriesIdx="-4" categoryIdx="2" bldStep="category"/>
                                            </p:graphicEl>
                                          </p:spTgt>
                                        </p:tgtEl>
                                      </p:cBhvr>
                                    </p:animEffect>
                                  </p:childTnLst>
                                </p:cTn>
                              </p:par>
                            </p:childTnLst>
                          </p:cTn>
                        </p:par>
                        <p:par>
                          <p:cTn id="20" fill="hold">
                            <p:stCondLst>
                              <p:cond delay="200"/>
                            </p:stCondLst>
                            <p:childTnLst>
                              <p:par>
                                <p:cTn id="21" presetID="22" presetClass="entr" presetSubtype="4" fill="hold" grpId="0" nodeType="afterEffect">
                                  <p:stCondLst>
                                    <p:cond delay="0"/>
                                  </p:stCondLst>
                                  <p:childTnLst>
                                    <p:set>
                                      <p:cBhvr>
                                        <p:cTn id="22" dur="1" fill="hold">
                                          <p:stCondLst>
                                            <p:cond delay="0"/>
                                          </p:stCondLst>
                                        </p:cTn>
                                        <p:tgtEl>
                                          <p:spTgt spid="15">
                                            <p:graphicEl>
                                              <a:chart seriesIdx="-4" categoryIdx="3" bldStep="category"/>
                                            </p:graphicEl>
                                          </p:spTgt>
                                        </p:tgtEl>
                                        <p:attrNameLst>
                                          <p:attrName>style.visibility</p:attrName>
                                        </p:attrNameLst>
                                      </p:cBhvr>
                                      <p:to>
                                        <p:strVal val="visible"/>
                                      </p:to>
                                    </p:set>
                                    <p:animEffect transition="in" filter="wipe(down)">
                                      <p:cBhvr>
                                        <p:cTn id="23" dur="50"/>
                                        <p:tgtEl>
                                          <p:spTgt spid="15">
                                            <p:graphicEl>
                                              <a:chart seriesIdx="-4" categoryIdx="3" bldStep="category"/>
                                            </p:graphicEl>
                                          </p:spTgt>
                                        </p:tgtEl>
                                      </p:cBhvr>
                                    </p:animEffect>
                                  </p:childTnLst>
                                </p:cTn>
                              </p:par>
                            </p:childTnLst>
                          </p:cTn>
                        </p:par>
                        <p:par>
                          <p:cTn id="24" fill="hold">
                            <p:stCondLst>
                              <p:cond delay="250"/>
                            </p:stCondLst>
                            <p:childTnLst>
                              <p:par>
                                <p:cTn id="25" presetID="22" presetClass="entr" presetSubtype="4" fill="hold" grpId="0" nodeType="afterEffect">
                                  <p:stCondLst>
                                    <p:cond delay="0"/>
                                  </p:stCondLst>
                                  <p:childTnLst>
                                    <p:set>
                                      <p:cBhvr>
                                        <p:cTn id="26" dur="1" fill="hold">
                                          <p:stCondLst>
                                            <p:cond delay="0"/>
                                          </p:stCondLst>
                                        </p:cTn>
                                        <p:tgtEl>
                                          <p:spTgt spid="15">
                                            <p:graphicEl>
                                              <a:chart seriesIdx="-4" categoryIdx="4" bldStep="category"/>
                                            </p:graphicEl>
                                          </p:spTgt>
                                        </p:tgtEl>
                                        <p:attrNameLst>
                                          <p:attrName>style.visibility</p:attrName>
                                        </p:attrNameLst>
                                      </p:cBhvr>
                                      <p:to>
                                        <p:strVal val="visible"/>
                                      </p:to>
                                    </p:set>
                                    <p:animEffect transition="in" filter="wipe(down)">
                                      <p:cBhvr>
                                        <p:cTn id="27" dur="50"/>
                                        <p:tgtEl>
                                          <p:spTgt spid="15">
                                            <p:graphicEl>
                                              <a:chart seriesIdx="-4" categoryIdx="4" bldStep="category"/>
                                            </p:graphicEl>
                                          </p:spTgt>
                                        </p:tgtEl>
                                      </p:cBhvr>
                                    </p:animEffect>
                                  </p:childTnLst>
                                </p:cTn>
                              </p:par>
                            </p:childTnLst>
                          </p:cTn>
                        </p:par>
                        <p:par>
                          <p:cTn id="28" fill="hold">
                            <p:stCondLst>
                              <p:cond delay="300"/>
                            </p:stCondLst>
                            <p:childTnLst>
                              <p:par>
                                <p:cTn id="29" presetID="22" presetClass="entr" presetSubtype="4" fill="hold" grpId="0" nodeType="afterEffect">
                                  <p:stCondLst>
                                    <p:cond delay="0"/>
                                  </p:stCondLst>
                                  <p:childTnLst>
                                    <p:set>
                                      <p:cBhvr>
                                        <p:cTn id="30" dur="1" fill="hold">
                                          <p:stCondLst>
                                            <p:cond delay="0"/>
                                          </p:stCondLst>
                                        </p:cTn>
                                        <p:tgtEl>
                                          <p:spTgt spid="15">
                                            <p:graphicEl>
                                              <a:chart seriesIdx="-4" categoryIdx="5" bldStep="category"/>
                                            </p:graphicEl>
                                          </p:spTgt>
                                        </p:tgtEl>
                                        <p:attrNameLst>
                                          <p:attrName>style.visibility</p:attrName>
                                        </p:attrNameLst>
                                      </p:cBhvr>
                                      <p:to>
                                        <p:strVal val="visible"/>
                                      </p:to>
                                    </p:set>
                                    <p:animEffect transition="in" filter="wipe(down)">
                                      <p:cBhvr>
                                        <p:cTn id="31" dur="50"/>
                                        <p:tgtEl>
                                          <p:spTgt spid="15">
                                            <p:graphicEl>
                                              <a:chart seriesIdx="-4" categoryIdx="5" bldStep="category"/>
                                            </p:graphicEl>
                                          </p:spTgt>
                                        </p:tgtEl>
                                      </p:cBhvr>
                                    </p:animEffect>
                                  </p:childTnLst>
                                </p:cTn>
                              </p:par>
                            </p:childTnLst>
                          </p:cTn>
                        </p:par>
                        <p:par>
                          <p:cTn id="32" fill="hold">
                            <p:stCondLst>
                              <p:cond delay="350"/>
                            </p:stCondLst>
                            <p:childTnLst>
                              <p:par>
                                <p:cTn id="33" presetID="22" presetClass="entr" presetSubtype="4" fill="hold" grpId="0" nodeType="afterEffect">
                                  <p:stCondLst>
                                    <p:cond delay="0"/>
                                  </p:stCondLst>
                                  <p:childTnLst>
                                    <p:set>
                                      <p:cBhvr>
                                        <p:cTn id="34" dur="1" fill="hold">
                                          <p:stCondLst>
                                            <p:cond delay="0"/>
                                          </p:stCondLst>
                                        </p:cTn>
                                        <p:tgtEl>
                                          <p:spTgt spid="15">
                                            <p:graphicEl>
                                              <a:chart seriesIdx="-4" categoryIdx="6" bldStep="category"/>
                                            </p:graphicEl>
                                          </p:spTgt>
                                        </p:tgtEl>
                                        <p:attrNameLst>
                                          <p:attrName>style.visibility</p:attrName>
                                        </p:attrNameLst>
                                      </p:cBhvr>
                                      <p:to>
                                        <p:strVal val="visible"/>
                                      </p:to>
                                    </p:set>
                                    <p:animEffect transition="in" filter="wipe(down)">
                                      <p:cBhvr>
                                        <p:cTn id="35" dur="50"/>
                                        <p:tgtEl>
                                          <p:spTgt spid="15">
                                            <p:graphicEl>
                                              <a:chart seriesIdx="-4" categoryIdx="6" bldStep="category"/>
                                            </p:graphicEl>
                                          </p:spTgt>
                                        </p:tgtEl>
                                      </p:cBhvr>
                                    </p:animEffect>
                                  </p:childTnLst>
                                </p:cTn>
                              </p:par>
                            </p:childTnLst>
                          </p:cTn>
                        </p:par>
                        <p:par>
                          <p:cTn id="36" fill="hold">
                            <p:stCondLst>
                              <p:cond delay="400"/>
                            </p:stCondLst>
                            <p:childTnLst>
                              <p:par>
                                <p:cTn id="37" presetID="22" presetClass="entr" presetSubtype="4" fill="hold" grpId="0" nodeType="afterEffect">
                                  <p:stCondLst>
                                    <p:cond delay="0"/>
                                  </p:stCondLst>
                                  <p:childTnLst>
                                    <p:set>
                                      <p:cBhvr>
                                        <p:cTn id="38" dur="1" fill="hold">
                                          <p:stCondLst>
                                            <p:cond delay="0"/>
                                          </p:stCondLst>
                                        </p:cTn>
                                        <p:tgtEl>
                                          <p:spTgt spid="15">
                                            <p:graphicEl>
                                              <a:chart seriesIdx="-4" categoryIdx="7" bldStep="category"/>
                                            </p:graphicEl>
                                          </p:spTgt>
                                        </p:tgtEl>
                                        <p:attrNameLst>
                                          <p:attrName>style.visibility</p:attrName>
                                        </p:attrNameLst>
                                      </p:cBhvr>
                                      <p:to>
                                        <p:strVal val="visible"/>
                                      </p:to>
                                    </p:set>
                                    <p:animEffect transition="in" filter="wipe(down)">
                                      <p:cBhvr>
                                        <p:cTn id="39" dur="50"/>
                                        <p:tgtEl>
                                          <p:spTgt spid="15">
                                            <p:graphicEl>
                                              <a:chart seriesIdx="-4" categoryIdx="7" bldStep="category"/>
                                            </p:graphicEl>
                                          </p:spTgt>
                                        </p:tgtEl>
                                      </p:cBhvr>
                                    </p:animEffect>
                                  </p:childTnLst>
                                </p:cTn>
                              </p:par>
                            </p:childTnLst>
                          </p:cTn>
                        </p:par>
                        <p:par>
                          <p:cTn id="40" fill="hold">
                            <p:stCondLst>
                              <p:cond delay="450"/>
                            </p:stCondLst>
                            <p:childTnLst>
                              <p:par>
                                <p:cTn id="41" presetID="22" presetClass="entr" presetSubtype="4" fill="hold" grpId="0" nodeType="afterEffect">
                                  <p:stCondLst>
                                    <p:cond delay="0"/>
                                  </p:stCondLst>
                                  <p:childTnLst>
                                    <p:set>
                                      <p:cBhvr>
                                        <p:cTn id="42" dur="1" fill="hold">
                                          <p:stCondLst>
                                            <p:cond delay="0"/>
                                          </p:stCondLst>
                                        </p:cTn>
                                        <p:tgtEl>
                                          <p:spTgt spid="15">
                                            <p:graphicEl>
                                              <a:chart seriesIdx="-4" categoryIdx="8" bldStep="category"/>
                                            </p:graphicEl>
                                          </p:spTgt>
                                        </p:tgtEl>
                                        <p:attrNameLst>
                                          <p:attrName>style.visibility</p:attrName>
                                        </p:attrNameLst>
                                      </p:cBhvr>
                                      <p:to>
                                        <p:strVal val="visible"/>
                                      </p:to>
                                    </p:set>
                                    <p:animEffect transition="in" filter="wipe(down)">
                                      <p:cBhvr>
                                        <p:cTn id="43" dur="50"/>
                                        <p:tgtEl>
                                          <p:spTgt spid="15">
                                            <p:graphicEl>
                                              <a:chart seriesIdx="-4" categoryIdx="8" bldStep="category"/>
                                            </p:graphicEl>
                                          </p:spTgt>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15">
                                            <p:graphicEl>
                                              <a:chart seriesIdx="-4" categoryIdx="9" bldStep="category"/>
                                            </p:graphicEl>
                                          </p:spTgt>
                                        </p:tgtEl>
                                        <p:attrNameLst>
                                          <p:attrName>style.visibility</p:attrName>
                                        </p:attrNameLst>
                                      </p:cBhvr>
                                      <p:to>
                                        <p:strVal val="visible"/>
                                      </p:to>
                                    </p:set>
                                    <p:animEffect transition="in" filter="wipe(down)">
                                      <p:cBhvr>
                                        <p:cTn id="47" dur="50"/>
                                        <p:tgtEl>
                                          <p:spTgt spid="15">
                                            <p:graphicEl>
                                              <a:chart seriesIdx="-4" categoryIdx="9" bldStep="category"/>
                                            </p:graphicEl>
                                          </p:spTgt>
                                        </p:tgtEl>
                                      </p:cBhvr>
                                    </p:animEffect>
                                  </p:childTnLst>
                                </p:cTn>
                              </p:par>
                            </p:childTnLst>
                          </p:cTn>
                        </p:par>
                        <p:par>
                          <p:cTn id="48" fill="hold">
                            <p:stCondLst>
                              <p:cond delay="550"/>
                            </p:stCondLst>
                            <p:childTnLst>
                              <p:par>
                                <p:cTn id="49" presetID="22" presetClass="entr" presetSubtype="4" fill="hold" grpId="0" nodeType="afterEffect">
                                  <p:stCondLst>
                                    <p:cond delay="0"/>
                                  </p:stCondLst>
                                  <p:childTnLst>
                                    <p:set>
                                      <p:cBhvr>
                                        <p:cTn id="50" dur="1" fill="hold">
                                          <p:stCondLst>
                                            <p:cond delay="0"/>
                                          </p:stCondLst>
                                        </p:cTn>
                                        <p:tgtEl>
                                          <p:spTgt spid="15">
                                            <p:graphicEl>
                                              <a:chart seriesIdx="-4" categoryIdx="10" bldStep="category"/>
                                            </p:graphicEl>
                                          </p:spTgt>
                                        </p:tgtEl>
                                        <p:attrNameLst>
                                          <p:attrName>style.visibility</p:attrName>
                                        </p:attrNameLst>
                                      </p:cBhvr>
                                      <p:to>
                                        <p:strVal val="visible"/>
                                      </p:to>
                                    </p:set>
                                    <p:animEffect transition="in" filter="wipe(down)">
                                      <p:cBhvr>
                                        <p:cTn id="51" dur="50"/>
                                        <p:tgtEl>
                                          <p:spTgt spid="15">
                                            <p:graphicEl>
                                              <a:chart seriesIdx="-4" categoryIdx="10" bldStep="category"/>
                                            </p:graphicEl>
                                          </p:spTgt>
                                        </p:tgtEl>
                                      </p:cBhvr>
                                    </p:animEffect>
                                  </p:childTnLst>
                                </p:cTn>
                              </p:par>
                            </p:childTnLst>
                          </p:cTn>
                        </p:par>
                        <p:par>
                          <p:cTn id="52" fill="hold">
                            <p:stCondLst>
                              <p:cond delay="600"/>
                            </p:stCondLst>
                            <p:childTnLst>
                              <p:par>
                                <p:cTn id="53" presetID="22" presetClass="entr" presetSubtype="4" fill="hold" grpId="0" nodeType="afterEffect">
                                  <p:stCondLst>
                                    <p:cond delay="0"/>
                                  </p:stCondLst>
                                  <p:childTnLst>
                                    <p:set>
                                      <p:cBhvr>
                                        <p:cTn id="54" dur="1" fill="hold">
                                          <p:stCondLst>
                                            <p:cond delay="0"/>
                                          </p:stCondLst>
                                        </p:cTn>
                                        <p:tgtEl>
                                          <p:spTgt spid="15">
                                            <p:graphicEl>
                                              <a:chart seriesIdx="-4" categoryIdx="11" bldStep="category"/>
                                            </p:graphicEl>
                                          </p:spTgt>
                                        </p:tgtEl>
                                        <p:attrNameLst>
                                          <p:attrName>style.visibility</p:attrName>
                                        </p:attrNameLst>
                                      </p:cBhvr>
                                      <p:to>
                                        <p:strVal val="visible"/>
                                      </p:to>
                                    </p:set>
                                    <p:animEffect transition="in" filter="wipe(down)">
                                      <p:cBhvr>
                                        <p:cTn id="55" dur="50"/>
                                        <p:tgtEl>
                                          <p:spTgt spid="15">
                                            <p:graphicEl>
                                              <a:chart seriesIdx="-4" categoryIdx="11" bldStep="category"/>
                                            </p:graphicEl>
                                          </p:spTgt>
                                        </p:tgtEl>
                                      </p:cBhvr>
                                    </p:animEffect>
                                  </p:childTnLst>
                                </p:cTn>
                              </p:par>
                            </p:childTnLst>
                          </p:cTn>
                        </p:par>
                        <p:par>
                          <p:cTn id="56" fill="hold">
                            <p:stCondLst>
                              <p:cond delay="650"/>
                            </p:stCondLst>
                            <p:childTnLst>
                              <p:par>
                                <p:cTn id="57" presetID="22" presetClass="entr" presetSubtype="4" fill="hold" grpId="0" nodeType="afterEffect">
                                  <p:stCondLst>
                                    <p:cond delay="0"/>
                                  </p:stCondLst>
                                  <p:childTnLst>
                                    <p:set>
                                      <p:cBhvr>
                                        <p:cTn id="58" dur="1" fill="hold">
                                          <p:stCondLst>
                                            <p:cond delay="0"/>
                                          </p:stCondLst>
                                        </p:cTn>
                                        <p:tgtEl>
                                          <p:spTgt spid="15">
                                            <p:graphicEl>
                                              <a:chart seriesIdx="-4" categoryIdx="12" bldStep="category"/>
                                            </p:graphicEl>
                                          </p:spTgt>
                                        </p:tgtEl>
                                        <p:attrNameLst>
                                          <p:attrName>style.visibility</p:attrName>
                                        </p:attrNameLst>
                                      </p:cBhvr>
                                      <p:to>
                                        <p:strVal val="visible"/>
                                      </p:to>
                                    </p:set>
                                    <p:animEffect transition="in" filter="wipe(down)">
                                      <p:cBhvr>
                                        <p:cTn id="59" dur="50"/>
                                        <p:tgtEl>
                                          <p:spTgt spid="15">
                                            <p:graphicEl>
                                              <a:chart seriesIdx="-4" categoryIdx="12" bldStep="category"/>
                                            </p:graphicEl>
                                          </p:spTgt>
                                        </p:tgtEl>
                                      </p:cBhvr>
                                    </p:animEffect>
                                  </p:childTnLst>
                                </p:cTn>
                              </p:par>
                            </p:childTnLst>
                          </p:cTn>
                        </p:par>
                        <p:par>
                          <p:cTn id="60" fill="hold">
                            <p:stCondLst>
                              <p:cond delay="700"/>
                            </p:stCondLst>
                            <p:childTnLst>
                              <p:par>
                                <p:cTn id="61" presetID="22" presetClass="entr" presetSubtype="4" fill="hold" grpId="0" nodeType="afterEffect">
                                  <p:stCondLst>
                                    <p:cond delay="0"/>
                                  </p:stCondLst>
                                  <p:childTnLst>
                                    <p:set>
                                      <p:cBhvr>
                                        <p:cTn id="62" dur="1" fill="hold">
                                          <p:stCondLst>
                                            <p:cond delay="0"/>
                                          </p:stCondLst>
                                        </p:cTn>
                                        <p:tgtEl>
                                          <p:spTgt spid="15">
                                            <p:graphicEl>
                                              <a:chart seriesIdx="-4" categoryIdx="13" bldStep="category"/>
                                            </p:graphicEl>
                                          </p:spTgt>
                                        </p:tgtEl>
                                        <p:attrNameLst>
                                          <p:attrName>style.visibility</p:attrName>
                                        </p:attrNameLst>
                                      </p:cBhvr>
                                      <p:to>
                                        <p:strVal val="visible"/>
                                      </p:to>
                                    </p:set>
                                    <p:animEffect transition="in" filter="wipe(down)">
                                      <p:cBhvr>
                                        <p:cTn id="63" dur="50"/>
                                        <p:tgtEl>
                                          <p:spTgt spid="15">
                                            <p:graphicEl>
                                              <a:chart seriesIdx="-4" categoryIdx="13" bldStep="category"/>
                                            </p:graphicEl>
                                          </p:spTgt>
                                        </p:tgtEl>
                                      </p:cBhvr>
                                    </p:animEffect>
                                  </p:childTnLst>
                                </p:cTn>
                              </p:par>
                            </p:childTnLst>
                          </p:cTn>
                        </p:par>
                        <p:par>
                          <p:cTn id="64" fill="hold">
                            <p:stCondLst>
                              <p:cond delay="750"/>
                            </p:stCondLst>
                            <p:childTnLst>
                              <p:par>
                                <p:cTn id="65" presetID="22" presetClass="entr" presetSubtype="4" fill="hold" grpId="0" nodeType="afterEffect">
                                  <p:stCondLst>
                                    <p:cond delay="0"/>
                                  </p:stCondLst>
                                  <p:childTnLst>
                                    <p:set>
                                      <p:cBhvr>
                                        <p:cTn id="66" dur="1" fill="hold">
                                          <p:stCondLst>
                                            <p:cond delay="0"/>
                                          </p:stCondLst>
                                        </p:cTn>
                                        <p:tgtEl>
                                          <p:spTgt spid="15">
                                            <p:graphicEl>
                                              <a:chart seriesIdx="-4" categoryIdx="14" bldStep="category"/>
                                            </p:graphicEl>
                                          </p:spTgt>
                                        </p:tgtEl>
                                        <p:attrNameLst>
                                          <p:attrName>style.visibility</p:attrName>
                                        </p:attrNameLst>
                                      </p:cBhvr>
                                      <p:to>
                                        <p:strVal val="visible"/>
                                      </p:to>
                                    </p:set>
                                    <p:animEffect transition="in" filter="wipe(down)">
                                      <p:cBhvr>
                                        <p:cTn id="67" dur="50"/>
                                        <p:tgtEl>
                                          <p:spTgt spid="15">
                                            <p:graphicEl>
                                              <a:chart seriesIdx="-4" categoryIdx="14" bldStep="category"/>
                                            </p:graphicEl>
                                          </p:spTgt>
                                        </p:tgtEl>
                                      </p:cBhvr>
                                    </p:animEffect>
                                  </p:childTnLst>
                                </p:cTn>
                              </p:par>
                            </p:childTnLst>
                          </p:cTn>
                        </p:par>
                        <p:par>
                          <p:cTn id="68" fill="hold">
                            <p:stCondLst>
                              <p:cond delay="800"/>
                            </p:stCondLst>
                            <p:childTnLst>
                              <p:par>
                                <p:cTn id="69" presetID="22" presetClass="entr" presetSubtype="4" fill="hold" grpId="0" nodeType="afterEffect">
                                  <p:stCondLst>
                                    <p:cond delay="0"/>
                                  </p:stCondLst>
                                  <p:childTnLst>
                                    <p:set>
                                      <p:cBhvr>
                                        <p:cTn id="70" dur="1" fill="hold">
                                          <p:stCondLst>
                                            <p:cond delay="0"/>
                                          </p:stCondLst>
                                        </p:cTn>
                                        <p:tgtEl>
                                          <p:spTgt spid="15">
                                            <p:graphicEl>
                                              <a:chart seriesIdx="-4" categoryIdx="15" bldStep="category"/>
                                            </p:graphicEl>
                                          </p:spTgt>
                                        </p:tgtEl>
                                        <p:attrNameLst>
                                          <p:attrName>style.visibility</p:attrName>
                                        </p:attrNameLst>
                                      </p:cBhvr>
                                      <p:to>
                                        <p:strVal val="visible"/>
                                      </p:to>
                                    </p:set>
                                    <p:animEffect transition="in" filter="wipe(down)">
                                      <p:cBhvr>
                                        <p:cTn id="71" dur="50"/>
                                        <p:tgtEl>
                                          <p:spTgt spid="15">
                                            <p:graphicEl>
                                              <a:chart seriesIdx="-4" categoryIdx="15" bldStep="category"/>
                                            </p:graphicEl>
                                          </p:spTgt>
                                        </p:tgtEl>
                                      </p:cBhvr>
                                    </p:animEffect>
                                  </p:childTnLst>
                                </p:cTn>
                              </p:par>
                            </p:childTnLst>
                          </p:cTn>
                        </p:par>
                        <p:par>
                          <p:cTn id="72" fill="hold">
                            <p:stCondLst>
                              <p:cond delay="850"/>
                            </p:stCondLst>
                            <p:childTnLst>
                              <p:par>
                                <p:cTn id="73" presetID="22" presetClass="entr" presetSubtype="4" fill="hold" grpId="0" nodeType="afterEffect">
                                  <p:stCondLst>
                                    <p:cond delay="0"/>
                                  </p:stCondLst>
                                  <p:childTnLst>
                                    <p:set>
                                      <p:cBhvr>
                                        <p:cTn id="74" dur="1" fill="hold">
                                          <p:stCondLst>
                                            <p:cond delay="0"/>
                                          </p:stCondLst>
                                        </p:cTn>
                                        <p:tgtEl>
                                          <p:spTgt spid="15">
                                            <p:graphicEl>
                                              <a:chart seriesIdx="-4" categoryIdx="16" bldStep="category"/>
                                            </p:graphicEl>
                                          </p:spTgt>
                                        </p:tgtEl>
                                        <p:attrNameLst>
                                          <p:attrName>style.visibility</p:attrName>
                                        </p:attrNameLst>
                                      </p:cBhvr>
                                      <p:to>
                                        <p:strVal val="visible"/>
                                      </p:to>
                                    </p:set>
                                    <p:animEffect transition="in" filter="wipe(down)">
                                      <p:cBhvr>
                                        <p:cTn id="75" dur="50"/>
                                        <p:tgtEl>
                                          <p:spTgt spid="15">
                                            <p:graphicEl>
                                              <a:chart seriesIdx="-4" categoryIdx="16" bldStep="category"/>
                                            </p:graphicEl>
                                          </p:spTgt>
                                        </p:tgtEl>
                                      </p:cBhvr>
                                    </p:animEffect>
                                  </p:childTnLst>
                                </p:cTn>
                              </p:par>
                            </p:childTnLst>
                          </p:cTn>
                        </p:par>
                        <p:par>
                          <p:cTn id="76" fill="hold">
                            <p:stCondLst>
                              <p:cond delay="900"/>
                            </p:stCondLst>
                            <p:childTnLst>
                              <p:par>
                                <p:cTn id="77" presetID="22" presetClass="entr" presetSubtype="4" fill="hold" grpId="0" nodeType="afterEffect">
                                  <p:stCondLst>
                                    <p:cond delay="0"/>
                                  </p:stCondLst>
                                  <p:childTnLst>
                                    <p:set>
                                      <p:cBhvr>
                                        <p:cTn id="78" dur="1" fill="hold">
                                          <p:stCondLst>
                                            <p:cond delay="0"/>
                                          </p:stCondLst>
                                        </p:cTn>
                                        <p:tgtEl>
                                          <p:spTgt spid="15">
                                            <p:graphicEl>
                                              <a:chart seriesIdx="-4" categoryIdx="17" bldStep="category"/>
                                            </p:graphicEl>
                                          </p:spTgt>
                                        </p:tgtEl>
                                        <p:attrNameLst>
                                          <p:attrName>style.visibility</p:attrName>
                                        </p:attrNameLst>
                                      </p:cBhvr>
                                      <p:to>
                                        <p:strVal val="visible"/>
                                      </p:to>
                                    </p:set>
                                    <p:animEffect transition="in" filter="wipe(down)">
                                      <p:cBhvr>
                                        <p:cTn id="79" dur="50"/>
                                        <p:tgtEl>
                                          <p:spTgt spid="15">
                                            <p:graphicEl>
                                              <a:chart seriesIdx="-4" categoryIdx="17" bldStep="category"/>
                                            </p:graphicEl>
                                          </p:spTgt>
                                        </p:tgtEl>
                                      </p:cBhvr>
                                    </p:animEffect>
                                  </p:childTnLst>
                                </p:cTn>
                              </p:par>
                            </p:childTnLst>
                          </p:cTn>
                        </p:par>
                        <p:par>
                          <p:cTn id="80" fill="hold">
                            <p:stCondLst>
                              <p:cond delay="950"/>
                            </p:stCondLst>
                            <p:childTnLst>
                              <p:par>
                                <p:cTn id="81" presetID="22" presetClass="entr" presetSubtype="4" fill="hold" grpId="0" nodeType="afterEffect">
                                  <p:stCondLst>
                                    <p:cond delay="0"/>
                                  </p:stCondLst>
                                  <p:childTnLst>
                                    <p:set>
                                      <p:cBhvr>
                                        <p:cTn id="82" dur="1" fill="hold">
                                          <p:stCondLst>
                                            <p:cond delay="0"/>
                                          </p:stCondLst>
                                        </p:cTn>
                                        <p:tgtEl>
                                          <p:spTgt spid="15">
                                            <p:graphicEl>
                                              <a:chart seriesIdx="-4" categoryIdx="18" bldStep="category"/>
                                            </p:graphicEl>
                                          </p:spTgt>
                                        </p:tgtEl>
                                        <p:attrNameLst>
                                          <p:attrName>style.visibility</p:attrName>
                                        </p:attrNameLst>
                                      </p:cBhvr>
                                      <p:to>
                                        <p:strVal val="visible"/>
                                      </p:to>
                                    </p:set>
                                    <p:animEffect transition="in" filter="wipe(down)">
                                      <p:cBhvr>
                                        <p:cTn id="83" dur="50"/>
                                        <p:tgtEl>
                                          <p:spTgt spid="15">
                                            <p:graphicEl>
                                              <a:chart seriesIdx="-4" categoryIdx="18" bldStep="category"/>
                                            </p:graphicEl>
                                          </p:spTgt>
                                        </p:tgtEl>
                                      </p:cBhvr>
                                    </p:animEffect>
                                  </p:childTnLst>
                                </p:cTn>
                              </p:par>
                            </p:childTnLst>
                          </p:cTn>
                        </p:par>
                        <p:par>
                          <p:cTn id="84" fill="hold">
                            <p:stCondLst>
                              <p:cond delay="1000"/>
                            </p:stCondLst>
                            <p:childTnLst>
                              <p:par>
                                <p:cTn id="85" presetID="22" presetClass="entr" presetSubtype="4" fill="hold" grpId="0" nodeType="afterEffect">
                                  <p:stCondLst>
                                    <p:cond delay="0"/>
                                  </p:stCondLst>
                                  <p:childTnLst>
                                    <p:set>
                                      <p:cBhvr>
                                        <p:cTn id="86" dur="1" fill="hold">
                                          <p:stCondLst>
                                            <p:cond delay="0"/>
                                          </p:stCondLst>
                                        </p:cTn>
                                        <p:tgtEl>
                                          <p:spTgt spid="15">
                                            <p:graphicEl>
                                              <a:chart seriesIdx="-4" categoryIdx="19" bldStep="category"/>
                                            </p:graphicEl>
                                          </p:spTgt>
                                        </p:tgtEl>
                                        <p:attrNameLst>
                                          <p:attrName>style.visibility</p:attrName>
                                        </p:attrNameLst>
                                      </p:cBhvr>
                                      <p:to>
                                        <p:strVal val="visible"/>
                                      </p:to>
                                    </p:set>
                                    <p:animEffect transition="in" filter="wipe(down)">
                                      <p:cBhvr>
                                        <p:cTn id="87" dur="50"/>
                                        <p:tgtEl>
                                          <p:spTgt spid="15">
                                            <p:graphicEl>
                                              <a:chart seriesIdx="-4" categoryIdx="19" bldStep="category"/>
                                            </p:graphicEl>
                                          </p:spTgt>
                                        </p:tgtEl>
                                      </p:cBhvr>
                                    </p:animEffect>
                                  </p:childTnLst>
                                </p:cTn>
                              </p:par>
                            </p:childTnLst>
                          </p:cTn>
                        </p:par>
                        <p:par>
                          <p:cTn id="88" fill="hold">
                            <p:stCondLst>
                              <p:cond delay="1050"/>
                            </p:stCondLst>
                            <p:childTnLst>
                              <p:par>
                                <p:cTn id="89" presetID="22" presetClass="entr" presetSubtype="4" fill="hold" grpId="0" nodeType="afterEffect">
                                  <p:stCondLst>
                                    <p:cond delay="0"/>
                                  </p:stCondLst>
                                  <p:childTnLst>
                                    <p:set>
                                      <p:cBhvr>
                                        <p:cTn id="90" dur="1" fill="hold">
                                          <p:stCondLst>
                                            <p:cond delay="0"/>
                                          </p:stCondLst>
                                        </p:cTn>
                                        <p:tgtEl>
                                          <p:spTgt spid="15">
                                            <p:graphicEl>
                                              <a:chart seriesIdx="-4" categoryIdx="20" bldStep="category"/>
                                            </p:graphicEl>
                                          </p:spTgt>
                                        </p:tgtEl>
                                        <p:attrNameLst>
                                          <p:attrName>style.visibility</p:attrName>
                                        </p:attrNameLst>
                                      </p:cBhvr>
                                      <p:to>
                                        <p:strVal val="visible"/>
                                      </p:to>
                                    </p:set>
                                    <p:animEffect transition="in" filter="wipe(down)">
                                      <p:cBhvr>
                                        <p:cTn id="91" dur="50"/>
                                        <p:tgtEl>
                                          <p:spTgt spid="15">
                                            <p:graphicEl>
                                              <a:chart seriesIdx="-4" categoryIdx="20" bldStep="category"/>
                                            </p:graphicEl>
                                          </p:spTgt>
                                        </p:tgtEl>
                                      </p:cBhvr>
                                    </p:animEffect>
                                  </p:childTnLst>
                                </p:cTn>
                              </p:par>
                            </p:childTnLst>
                          </p:cTn>
                        </p:par>
                        <p:par>
                          <p:cTn id="92" fill="hold">
                            <p:stCondLst>
                              <p:cond delay="1100"/>
                            </p:stCondLst>
                            <p:childTnLst>
                              <p:par>
                                <p:cTn id="93" presetID="22" presetClass="entr" presetSubtype="4" fill="hold" grpId="0" nodeType="afterEffect">
                                  <p:stCondLst>
                                    <p:cond delay="0"/>
                                  </p:stCondLst>
                                  <p:childTnLst>
                                    <p:set>
                                      <p:cBhvr>
                                        <p:cTn id="94" dur="1" fill="hold">
                                          <p:stCondLst>
                                            <p:cond delay="0"/>
                                          </p:stCondLst>
                                        </p:cTn>
                                        <p:tgtEl>
                                          <p:spTgt spid="15">
                                            <p:graphicEl>
                                              <a:chart seriesIdx="-4" categoryIdx="21" bldStep="category"/>
                                            </p:graphicEl>
                                          </p:spTgt>
                                        </p:tgtEl>
                                        <p:attrNameLst>
                                          <p:attrName>style.visibility</p:attrName>
                                        </p:attrNameLst>
                                      </p:cBhvr>
                                      <p:to>
                                        <p:strVal val="visible"/>
                                      </p:to>
                                    </p:set>
                                    <p:animEffect transition="in" filter="wipe(down)">
                                      <p:cBhvr>
                                        <p:cTn id="95" dur="50"/>
                                        <p:tgtEl>
                                          <p:spTgt spid="15">
                                            <p:graphicEl>
                                              <a:chart seriesIdx="-4" categoryIdx="21" bldStep="category"/>
                                            </p:graphicEl>
                                          </p:spTgt>
                                        </p:tgtEl>
                                      </p:cBhvr>
                                    </p:animEffect>
                                  </p:childTnLst>
                                </p:cTn>
                              </p:par>
                            </p:childTnLst>
                          </p:cTn>
                        </p:par>
                        <p:par>
                          <p:cTn id="96" fill="hold">
                            <p:stCondLst>
                              <p:cond delay="1150"/>
                            </p:stCondLst>
                            <p:childTnLst>
                              <p:par>
                                <p:cTn id="97" presetID="22" presetClass="entr" presetSubtype="4" fill="hold" grpId="0" nodeType="afterEffect">
                                  <p:stCondLst>
                                    <p:cond delay="0"/>
                                  </p:stCondLst>
                                  <p:childTnLst>
                                    <p:set>
                                      <p:cBhvr>
                                        <p:cTn id="98" dur="1" fill="hold">
                                          <p:stCondLst>
                                            <p:cond delay="0"/>
                                          </p:stCondLst>
                                        </p:cTn>
                                        <p:tgtEl>
                                          <p:spTgt spid="15">
                                            <p:graphicEl>
                                              <a:chart seriesIdx="-4" categoryIdx="22" bldStep="category"/>
                                            </p:graphicEl>
                                          </p:spTgt>
                                        </p:tgtEl>
                                        <p:attrNameLst>
                                          <p:attrName>style.visibility</p:attrName>
                                        </p:attrNameLst>
                                      </p:cBhvr>
                                      <p:to>
                                        <p:strVal val="visible"/>
                                      </p:to>
                                    </p:set>
                                    <p:animEffect transition="in" filter="wipe(down)">
                                      <p:cBhvr>
                                        <p:cTn id="99" dur="50"/>
                                        <p:tgtEl>
                                          <p:spTgt spid="15">
                                            <p:graphicEl>
                                              <a:chart seriesIdx="-4" categoryIdx="22" bldStep="category"/>
                                            </p:graphicEl>
                                          </p:spTgt>
                                        </p:tgtEl>
                                      </p:cBhvr>
                                    </p:animEffect>
                                  </p:childTnLst>
                                </p:cTn>
                              </p:par>
                            </p:childTnLst>
                          </p:cTn>
                        </p:par>
                        <p:par>
                          <p:cTn id="100" fill="hold">
                            <p:stCondLst>
                              <p:cond delay="1200"/>
                            </p:stCondLst>
                            <p:childTnLst>
                              <p:par>
                                <p:cTn id="101" presetID="22" presetClass="entr" presetSubtype="4" fill="hold" grpId="0" nodeType="afterEffect">
                                  <p:stCondLst>
                                    <p:cond delay="0"/>
                                  </p:stCondLst>
                                  <p:childTnLst>
                                    <p:set>
                                      <p:cBhvr>
                                        <p:cTn id="102" dur="1" fill="hold">
                                          <p:stCondLst>
                                            <p:cond delay="0"/>
                                          </p:stCondLst>
                                        </p:cTn>
                                        <p:tgtEl>
                                          <p:spTgt spid="15">
                                            <p:graphicEl>
                                              <a:chart seriesIdx="-4" categoryIdx="23" bldStep="category"/>
                                            </p:graphicEl>
                                          </p:spTgt>
                                        </p:tgtEl>
                                        <p:attrNameLst>
                                          <p:attrName>style.visibility</p:attrName>
                                        </p:attrNameLst>
                                      </p:cBhvr>
                                      <p:to>
                                        <p:strVal val="visible"/>
                                      </p:to>
                                    </p:set>
                                    <p:animEffect transition="in" filter="wipe(down)">
                                      <p:cBhvr>
                                        <p:cTn id="103" dur="50"/>
                                        <p:tgtEl>
                                          <p:spTgt spid="15">
                                            <p:graphicEl>
                                              <a:chart seriesIdx="-4" categoryIdx="23" bldStep="category"/>
                                            </p:graphicEl>
                                          </p:spTgt>
                                        </p:tgtEl>
                                      </p:cBhvr>
                                    </p:animEffect>
                                  </p:childTnLst>
                                </p:cTn>
                              </p:par>
                            </p:childTnLst>
                          </p:cTn>
                        </p:par>
                        <p:par>
                          <p:cTn id="104" fill="hold">
                            <p:stCondLst>
                              <p:cond delay="1250"/>
                            </p:stCondLst>
                            <p:childTnLst>
                              <p:par>
                                <p:cTn id="105" presetID="22" presetClass="entr" presetSubtype="4" fill="hold" grpId="0" nodeType="afterEffect">
                                  <p:stCondLst>
                                    <p:cond delay="0"/>
                                  </p:stCondLst>
                                  <p:childTnLst>
                                    <p:set>
                                      <p:cBhvr>
                                        <p:cTn id="106" dur="1" fill="hold">
                                          <p:stCondLst>
                                            <p:cond delay="0"/>
                                          </p:stCondLst>
                                        </p:cTn>
                                        <p:tgtEl>
                                          <p:spTgt spid="15">
                                            <p:graphicEl>
                                              <a:chart seriesIdx="-4" categoryIdx="24" bldStep="category"/>
                                            </p:graphicEl>
                                          </p:spTgt>
                                        </p:tgtEl>
                                        <p:attrNameLst>
                                          <p:attrName>style.visibility</p:attrName>
                                        </p:attrNameLst>
                                      </p:cBhvr>
                                      <p:to>
                                        <p:strVal val="visible"/>
                                      </p:to>
                                    </p:set>
                                    <p:animEffect transition="in" filter="wipe(down)">
                                      <p:cBhvr>
                                        <p:cTn id="107" dur="50"/>
                                        <p:tgtEl>
                                          <p:spTgt spid="15">
                                            <p:graphicEl>
                                              <a:chart seriesIdx="-4" categoryIdx="24" bldStep="category"/>
                                            </p:graphicEl>
                                          </p:spTgt>
                                        </p:tgtEl>
                                      </p:cBhvr>
                                    </p:animEffect>
                                  </p:childTnLst>
                                </p:cTn>
                              </p:par>
                            </p:childTnLst>
                          </p:cTn>
                        </p:par>
                        <p:par>
                          <p:cTn id="108" fill="hold">
                            <p:stCondLst>
                              <p:cond delay="1300"/>
                            </p:stCondLst>
                            <p:childTnLst>
                              <p:par>
                                <p:cTn id="109" presetID="22" presetClass="entr" presetSubtype="4" fill="hold" grpId="0" nodeType="afterEffect">
                                  <p:stCondLst>
                                    <p:cond delay="0"/>
                                  </p:stCondLst>
                                  <p:childTnLst>
                                    <p:set>
                                      <p:cBhvr>
                                        <p:cTn id="110" dur="1" fill="hold">
                                          <p:stCondLst>
                                            <p:cond delay="0"/>
                                          </p:stCondLst>
                                        </p:cTn>
                                        <p:tgtEl>
                                          <p:spTgt spid="15">
                                            <p:graphicEl>
                                              <a:chart seriesIdx="-4" categoryIdx="25" bldStep="category"/>
                                            </p:graphicEl>
                                          </p:spTgt>
                                        </p:tgtEl>
                                        <p:attrNameLst>
                                          <p:attrName>style.visibility</p:attrName>
                                        </p:attrNameLst>
                                      </p:cBhvr>
                                      <p:to>
                                        <p:strVal val="visible"/>
                                      </p:to>
                                    </p:set>
                                    <p:animEffect transition="in" filter="wipe(down)">
                                      <p:cBhvr>
                                        <p:cTn id="111" dur="50"/>
                                        <p:tgtEl>
                                          <p:spTgt spid="15">
                                            <p:graphicEl>
                                              <a:chart seriesIdx="-4" categoryIdx="25" bldStep="category"/>
                                            </p:graphicEl>
                                          </p:spTgt>
                                        </p:tgtEl>
                                      </p:cBhvr>
                                    </p:animEffect>
                                  </p:childTnLst>
                                </p:cTn>
                              </p:par>
                            </p:childTnLst>
                          </p:cTn>
                        </p:par>
                        <p:par>
                          <p:cTn id="112" fill="hold">
                            <p:stCondLst>
                              <p:cond delay="1350"/>
                            </p:stCondLst>
                            <p:childTnLst>
                              <p:par>
                                <p:cTn id="113" presetID="22" presetClass="entr" presetSubtype="4" fill="hold" grpId="0" nodeType="afterEffect">
                                  <p:stCondLst>
                                    <p:cond delay="0"/>
                                  </p:stCondLst>
                                  <p:childTnLst>
                                    <p:set>
                                      <p:cBhvr>
                                        <p:cTn id="114" dur="1" fill="hold">
                                          <p:stCondLst>
                                            <p:cond delay="0"/>
                                          </p:stCondLst>
                                        </p:cTn>
                                        <p:tgtEl>
                                          <p:spTgt spid="15">
                                            <p:graphicEl>
                                              <a:chart seriesIdx="-4" categoryIdx="26" bldStep="category"/>
                                            </p:graphicEl>
                                          </p:spTgt>
                                        </p:tgtEl>
                                        <p:attrNameLst>
                                          <p:attrName>style.visibility</p:attrName>
                                        </p:attrNameLst>
                                      </p:cBhvr>
                                      <p:to>
                                        <p:strVal val="visible"/>
                                      </p:to>
                                    </p:set>
                                    <p:animEffect transition="in" filter="wipe(down)">
                                      <p:cBhvr>
                                        <p:cTn id="115" dur="50"/>
                                        <p:tgtEl>
                                          <p:spTgt spid="15">
                                            <p:graphicEl>
                                              <a:chart seriesIdx="-4" categoryIdx="26" bldStep="category"/>
                                            </p:graphicEl>
                                          </p:spTgt>
                                        </p:tgtEl>
                                      </p:cBhvr>
                                    </p:animEffect>
                                  </p:childTnLst>
                                </p:cTn>
                              </p:par>
                            </p:childTnLst>
                          </p:cTn>
                        </p:par>
                        <p:par>
                          <p:cTn id="116" fill="hold">
                            <p:stCondLst>
                              <p:cond delay="1400"/>
                            </p:stCondLst>
                            <p:childTnLst>
                              <p:par>
                                <p:cTn id="117" presetID="22" presetClass="entr" presetSubtype="4" fill="hold" grpId="0" nodeType="afterEffect">
                                  <p:stCondLst>
                                    <p:cond delay="0"/>
                                  </p:stCondLst>
                                  <p:childTnLst>
                                    <p:set>
                                      <p:cBhvr>
                                        <p:cTn id="118" dur="1" fill="hold">
                                          <p:stCondLst>
                                            <p:cond delay="0"/>
                                          </p:stCondLst>
                                        </p:cTn>
                                        <p:tgtEl>
                                          <p:spTgt spid="15">
                                            <p:graphicEl>
                                              <a:chart seriesIdx="-4" categoryIdx="27" bldStep="category"/>
                                            </p:graphicEl>
                                          </p:spTgt>
                                        </p:tgtEl>
                                        <p:attrNameLst>
                                          <p:attrName>style.visibility</p:attrName>
                                        </p:attrNameLst>
                                      </p:cBhvr>
                                      <p:to>
                                        <p:strVal val="visible"/>
                                      </p:to>
                                    </p:set>
                                    <p:animEffect transition="in" filter="wipe(down)">
                                      <p:cBhvr>
                                        <p:cTn id="119" dur="50"/>
                                        <p:tgtEl>
                                          <p:spTgt spid="15">
                                            <p:graphicEl>
                                              <a:chart seriesIdx="-4" categoryIdx="27" bldStep="category"/>
                                            </p:graphicEl>
                                          </p:spTgt>
                                        </p:tgtEl>
                                      </p:cBhvr>
                                    </p:animEffect>
                                  </p:childTnLst>
                                </p:cTn>
                              </p:par>
                            </p:childTnLst>
                          </p:cTn>
                        </p:par>
                        <p:par>
                          <p:cTn id="120" fill="hold">
                            <p:stCondLst>
                              <p:cond delay="1450"/>
                            </p:stCondLst>
                            <p:childTnLst>
                              <p:par>
                                <p:cTn id="121" presetID="22" presetClass="entr" presetSubtype="4" fill="hold" grpId="0" nodeType="afterEffect">
                                  <p:stCondLst>
                                    <p:cond delay="0"/>
                                  </p:stCondLst>
                                  <p:childTnLst>
                                    <p:set>
                                      <p:cBhvr>
                                        <p:cTn id="122" dur="1" fill="hold">
                                          <p:stCondLst>
                                            <p:cond delay="0"/>
                                          </p:stCondLst>
                                        </p:cTn>
                                        <p:tgtEl>
                                          <p:spTgt spid="15">
                                            <p:graphicEl>
                                              <a:chart seriesIdx="-4" categoryIdx="28" bldStep="category"/>
                                            </p:graphicEl>
                                          </p:spTgt>
                                        </p:tgtEl>
                                        <p:attrNameLst>
                                          <p:attrName>style.visibility</p:attrName>
                                        </p:attrNameLst>
                                      </p:cBhvr>
                                      <p:to>
                                        <p:strVal val="visible"/>
                                      </p:to>
                                    </p:set>
                                    <p:animEffect transition="in" filter="wipe(down)">
                                      <p:cBhvr>
                                        <p:cTn id="123" dur="50"/>
                                        <p:tgtEl>
                                          <p:spTgt spid="15">
                                            <p:graphicEl>
                                              <a:chart seriesIdx="-4" categoryIdx="28" bldStep="category"/>
                                            </p:graphicEl>
                                          </p:spTgt>
                                        </p:tgtEl>
                                      </p:cBhvr>
                                    </p:animEffect>
                                  </p:childTnLst>
                                </p:cTn>
                              </p:par>
                            </p:childTnLst>
                          </p:cTn>
                        </p:par>
                        <p:par>
                          <p:cTn id="124" fill="hold">
                            <p:stCondLst>
                              <p:cond delay="1500"/>
                            </p:stCondLst>
                            <p:childTnLst>
                              <p:par>
                                <p:cTn id="125" presetID="22" presetClass="entr" presetSubtype="4" fill="hold" grpId="0" nodeType="afterEffect">
                                  <p:stCondLst>
                                    <p:cond delay="0"/>
                                  </p:stCondLst>
                                  <p:childTnLst>
                                    <p:set>
                                      <p:cBhvr>
                                        <p:cTn id="126" dur="1" fill="hold">
                                          <p:stCondLst>
                                            <p:cond delay="0"/>
                                          </p:stCondLst>
                                        </p:cTn>
                                        <p:tgtEl>
                                          <p:spTgt spid="15">
                                            <p:graphicEl>
                                              <a:chart seriesIdx="-4" categoryIdx="29" bldStep="category"/>
                                            </p:graphicEl>
                                          </p:spTgt>
                                        </p:tgtEl>
                                        <p:attrNameLst>
                                          <p:attrName>style.visibility</p:attrName>
                                        </p:attrNameLst>
                                      </p:cBhvr>
                                      <p:to>
                                        <p:strVal val="visible"/>
                                      </p:to>
                                    </p:set>
                                    <p:animEffect transition="in" filter="wipe(down)">
                                      <p:cBhvr>
                                        <p:cTn id="127" dur="50"/>
                                        <p:tgtEl>
                                          <p:spTgt spid="15">
                                            <p:graphicEl>
                                              <a:chart seriesIdx="-4" categoryIdx="29" bldStep="category"/>
                                            </p:graphicEl>
                                          </p:spTgt>
                                        </p:tgtEl>
                                      </p:cBhvr>
                                    </p:animEffect>
                                  </p:childTnLst>
                                </p:cTn>
                              </p:par>
                            </p:childTnLst>
                          </p:cTn>
                        </p:par>
                        <p:par>
                          <p:cTn id="128" fill="hold">
                            <p:stCondLst>
                              <p:cond delay="1550"/>
                            </p:stCondLst>
                            <p:childTnLst>
                              <p:par>
                                <p:cTn id="129" presetID="22" presetClass="entr" presetSubtype="4" fill="hold" grpId="0" nodeType="afterEffect">
                                  <p:stCondLst>
                                    <p:cond delay="0"/>
                                  </p:stCondLst>
                                  <p:childTnLst>
                                    <p:set>
                                      <p:cBhvr>
                                        <p:cTn id="130" dur="1" fill="hold">
                                          <p:stCondLst>
                                            <p:cond delay="0"/>
                                          </p:stCondLst>
                                        </p:cTn>
                                        <p:tgtEl>
                                          <p:spTgt spid="15">
                                            <p:graphicEl>
                                              <a:chart seriesIdx="-4" categoryIdx="30" bldStep="category"/>
                                            </p:graphicEl>
                                          </p:spTgt>
                                        </p:tgtEl>
                                        <p:attrNameLst>
                                          <p:attrName>style.visibility</p:attrName>
                                        </p:attrNameLst>
                                      </p:cBhvr>
                                      <p:to>
                                        <p:strVal val="visible"/>
                                      </p:to>
                                    </p:set>
                                    <p:animEffect transition="in" filter="wipe(down)">
                                      <p:cBhvr>
                                        <p:cTn id="131" dur="50"/>
                                        <p:tgtEl>
                                          <p:spTgt spid="15">
                                            <p:graphicEl>
                                              <a:chart seriesIdx="-4" categoryIdx="30" bldStep="category"/>
                                            </p:graphicEl>
                                          </p:spTgt>
                                        </p:tgtEl>
                                      </p:cBhvr>
                                    </p:animEffect>
                                  </p:childTnLst>
                                </p:cTn>
                              </p:par>
                            </p:childTnLst>
                          </p:cTn>
                        </p:par>
                        <p:par>
                          <p:cTn id="132" fill="hold">
                            <p:stCondLst>
                              <p:cond delay="1600"/>
                            </p:stCondLst>
                            <p:childTnLst>
                              <p:par>
                                <p:cTn id="133" presetID="22" presetClass="entr" presetSubtype="4" fill="hold" grpId="0" nodeType="afterEffect">
                                  <p:stCondLst>
                                    <p:cond delay="0"/>
                                  </p:stCondLst>
                                  <p:childTnLst>
                                    <p:set>
                                      <p:cBhvr>
                                        <p:cTn id="134" dur="1" fill="hold">
                                          <p:stCondLst>
                                            <p:cond delay="0"/>
                                          </p:stCondLst>
                                        </p:cTn>
                                        <p:tgtEl>
                                          <p:spTgt spid="15">
                                            <p:graphicEl>
                                              <a:chart seriesIdx="-4" categoryIdx="31" bldStep="category"/>
                                            </p:graphicEl>
                                          </p:spTgt>
                                        </p:tgtEl>
                                        <p:attrNameLst>
                                          <p:attrName>style.visibility</p:attrName>
                                        </p:attrNameLst>
                                      </p:cBhvr>
                                      <p:to>
                                        <p:strVal val="visible"/>
                                      </p:to>
                                    </p:set>
                                    <p:animEffect transition="in" filter="wipe(down)">
                                      <p:cBhvr>
                                        <p:cTn id="135" dur="50"/>
                                        <p:tgtEl>
                                          <p:spTgt spid="15">
                                            <p:graphicEl>
                                              <a:chart seriesIdx="-4" categoryIdx="31" bldStep="category"/>
                                            </p:graphicEl>
                                          </p:spTgt>
                                        </p:tgtEl>
                                      </p:cBhvr>
                                    </p:animEffect>
                                  </p:childTnLst>
                                </p:cTn>
                              </p:par>
                            </p:childTnLst>
                          </p:cTn>
                        </p:par>
                        <p:par>
                          <p:cTn id="136" fill="hold">
                            <p:stCondLst>
                              <p:cond delay="1650"/>
                            </p:stCondLst>
                            <p:childTnLst>
                              <p:par>
                                <p:cTn id="137" presetID="22" presetClass="entr" presetSubtype="4" fill="hold" grpId="0" nodeType="afterEffect">
                                  <p:stCondLst>
                                    <p:cond delay="0"/>
                                  </p:stCondLst>
                                  <p:childTnLst>
                                    <p:set>
                                      <p:cBhvr>
                                        <p:cTn id="138" dur="1" fill="hold">
                                          <p:stCondLst>
                                            <p:cond delay="0"/>
                                          </p:stCondLst>
                                        </p:cTn>
                                        <p:tgtEl>
                                          <p:spTgt spid="15">
                                            <p:graphicEl>
                                              <a:chart seriesIdx="-4" categoryIdx="32" bldStep="category"/>
                                            </p:graphicEl>
                                          </p:spTgt>
                                        </p:tgtEl>
                                        <p:attrNameLst>
                                          <p:attrName>style.visibility</p:attrName>
                                        </p:attrNameLst>
                                      </p:cBhvr>
                                      <p:to>
                                        <p:strVal val="visible"/>
                                      </p:to>
                                    </p:set>
                                    <p:animEffect transition="in" filter="wipe(down)">
                                      <p:cBhvr>
                                        <p:cTn id="139" dur="50"/>
                                        <p:tgtEl>
                                          <p:spTgt spid="15">
                                            <p:graphicEl>
                                              <a:chart seriesIdx="-4" categoryIdx="32" bldStep="category"/>
                                            </p:graphicEl>
                                          </p:spTgt>
                                        </p:tgtEl>
                                      </p:cBhvr>
                                    </p:animEffect>
                                  </p:childTnLst>
                                </p:cTn>
                              </p:par>
                            </p:childTnLst>
                          </p:cTn>
                        </p:par>
                        <p:par>
                          <p:cTn id="140" fill="hold">
                            <p:stCondLst>
                              <p:cond delay="1700"/>
                            </p:stCondLst>
                            <p:childTnLst>
                              <p:par>
                                <p:cTn id="141" presetID="22" presetClass="entr" presetSubtype="4" fill="hold" grpId="0" nodeType="afterEffect">
                                  <p:stCondLst>
                                    <p:cond delay="0"/>
                                  </p:stCondLst>
                                  <p:childTnLst>
                                    <p:set>
                                      <p:cBhvr>
                                        <p:cTn id="142" dur="1" fill="hold">
                                          <p:stCondLst>
                                            <p:cond delay="0"/>
                                          </p:stCondLst>
                                        </p:cTn>
                                        <p:tgtEl>
                                          <p:spTgt spid="15">
                                            <p:graphicEl>
                                              <a:chart seriesIdx="-4" categoryIdx="33" bldStep="category"/>
                                            </p:graphicEl>
                                          </p:spTgt>
                                        </p:tgtEl>
                                        <p:attrNameLst>
                                          <p:attrName>style.visibility</p:attrName>
                                        </p:attrNameLst>
                                      </p:cBhvr>
                                      <p:to>
                                        <p:strVal val="visible"/>
                                      </p:to>
                                    </p:set>
                                    <p:animEffect transition="in" filter="wipe(down)">
                                      <p:cBhvr>
                                        <p:cTn id="143" dur="50"/>
                                        <p:tgtEl>
                                          <p:spTgt spid="15">
                                            <p:graphicEl>
                                              <a:chart seriesIdx="-4" categoryIdx="33" bldStep="category"/>
                                            </p:graphicEl>
                                          </p:spTgt>
                                        </p:tgtEl>
                                      </p:cBhvr>
                                    </p:animEffect>
                                  </p:childTnLst>
                                </p:cTn>
                              </p:par>
                            </p:childTnLst>
                          </p:cTn>
                        </p:par>
                        <p:par>
                          <p:cTn id="144" fill="hold">
                            <p:stCondLst>
                              <p:cond delay="1750"/>
                            </p:stCondLst>
                            <p:childTnLst>
                              <p:par>
                                <p:cTn id="145" presetID="22" presetClass="entr" presetSubtype="4" fill="hold" grpId="0" nodeType="afterEffect">
                                  <p:stCondLst>
                                    <p:cond delay="0"/>
                                  </p:stCondLst>
                                  <p:childTnLst>
                                    <p:set>
                                      <p:cBhvr>
                                        <p:cTn id="146" dur="1" fill="hold">
                                          <p:stCondLst>
                                            <p:cond delay="0"/>
                                          </p:stCondLst>
                                        </p:cTn>
                                        <p:tgtEl>
                                          <p:spTgt spid="15">
                                            <p:graphicEl>
                                              <a:chart seriesIdx="-4" categoryIdx="34" bldStep="category"/>
                                            </p:graphicEl>
                                          </p:spTgt>
                                        </p:tgtEl>
                                        <p:attrNameLst>
                                          <p:attrName>style.visibility</p:attrName>
                                        </p:attrNameLst>
                                      </p:cBhvr>
                                      <p:to>
                                        <p:strVal val="visible"/>
                                      </p:to>
                                    </p:set>
                                    <p:animEffect transition="in" filter="wipe(down)">
                                      <p:cBhvr>
                                        <p:cTn id="147" dur="50"/>
                                        <p:tgtEl>
                                          <p:spTgt spid="15">
                                            <p:graphicEl>
                                              <a:chart seriesIdx="-4" categoryIdx="34" bldStep="category"/>
                                            </p:graphicEl>
                                          </p:spTgt>
                                        </p:tgtEl>
                                      </p:cBhvr>
                                    </p:animEffect>
                                  </p:childTnLst>
                                </p:cTn>
                              </p:par>
                            </p:childTnLst>
                          </p:cTn>
                        </p:par>
                        <p:par>
                          <p:cTn id="148" fill="hold">
                            <p:stCondLst>
                              <p:cond delay="1800"/>
                            </p:stCondLst>
                            <p:childTnLst>
                              <p:par>
                                <p:cTn id="149" presetID="22" presetClass="entr" presetSubtype="4" fill="hold" grpId="0" nodeType="afterEffect">
                                  <p:stCondLst>
                                    <p:cond delay="0"/>
                                  </p:stCondLst>
                                  <p:childTnLst>
                                    <p:set>
                                      <p:cBhvr>
                                        <p:cTn id="150" dur="1" fill="hold">
                                          <p:stCondLst>
                                            <p:cond delay="0"/>
                                          </p:stCondLst>
                                        </p:cTn>
                                        <p:tgtEl>
                                          <p:spTgt spid="15">
                                            <p:graphicEl>
                                              <a:chart seriesIdx="-4" categoryIdx="35" bldStep="category"/>
                                            </p:graphicEl>
                                          </p:spTgt>
                                        </p:tgtEl>
                                        <p:attrNameLst>
                                          <p:attrName>style.visibility</p:attrName>
                                        </p:attrNameLst>
                                      </p:cBhvr>
                                      <p:to>
                                        <p:strVal val="visible"/>
                                      </p:to>
                                    </p:set>
                                    <p:animEffect transition="in" filter="wipe(down)">
                                      <p:cBhvr>
                                        <p:cTn id="151" dur="50"/>
                                        <p:tgtEl>
                                          <p:spTgt spid="15">
                                            <p:graphicEl>
                                              <a:chart seriesIdx="-4" categoryIdx="35" bldStep="category"/>
                                            </p:graphicEl>
                                          </p:spTgt>
                                        </p:tgtEl>
                                      </p:cBhvr>
                                    </p:animEffect>
                                  </p:childTnLst>
                                </p:cTn>
                              </p:par>
                            </p:childTnLst>
                          </p:cTn>
                        </p:par>
                        <p:par>
                          <p:cTn id="152" fill="hold">
                            <p:stCondLst>
                              <p:cond delay="1850"/>
                            </p:stCondLst>
                            <p:childTnLst>
                              <p:par>
                                <p:cTn id="153" presetID="22" presetClass="entr" presetSubtype="4" fill="hold" grpId="0" nodeType="afterEffect">
                                  <p:stCondLst>
                                    <p:cond delay="0"/>
                                  </p:stCondLst>
                                  <p:childTnLst>
                                    <p:set>
                                      <p:cBhvr>
                                        <p:cTn id="154" dur="1" fill="hold">
                                          <p:stCondLst>
                                            <p:cond delay="0"/>
                                          </p:stCondLst>
                                        </p:cTn>
                                        <p:tgtEl>
                                          <p:spTgt spid="15">
                                            <p:graphicEl>
                                              <a:chart seriesIdx="-4" categoryIdx="36" bldStep="category"/>
                                            </p:graphicEl>
                                          </p:spTgt>
                                        </p:tgtEl>
                                        <p:attrNameLst>
                                          <p:attrName>style.visibility</p:attrName>
                                        </p:attrNameLst>
                                      </p:cBhvr>
                                      <p:to>
                                        <p:strVal val="visible"/>
                                      </p:to>
                                    </p:set>
                                    <p:animEffect transition="in" filter="wipe(down)">
                                      <p:cBhvr>
                                        <p:cTn id="155" dur="50"/>
                                        <p:tgtEl>
                                          <p:spTgt spid="15">
                                            <p:graphicEl>
                                              <a:chart seriesIdx="-4" categoryIdx="36" bldStep="category"/>
                                            </p:graphicEl>
                                          </p:spTgt>
                                        </p:tgtEl>
                                      </p:cBhvr>
                                    </p:animEffect>
                                  </p:childTnLst>
                                </p:cTn>
                              </p:par>
                            </p:childTnLst>
                          </p:cTn>
                        </p:par>
                        <p:par>
                          <p:cTn id="156" fill="hold">
                            <p:stCondLst>
                              <p:cond delay="1900"/>
                            </p:stCondLst>
                            <p:childTnLst>
                              <p:par>
                                <p:cTn id="157" presetID="22" presetClass="entr" presetSubtype="4" fill="hold" grpId="0" nodeType="afterEffect">
                                  <p:stCondLst>
                                    <p:cond delay="0"/>
                                  </p:stCondLst>
                                  <p:childTnLst>
                                    <p:set>
                                      <p:cBhvr>
                                        <p:cTn id="158" dur="1" fill="hold">
                                          <p:stCondLst>
                                            <p:cond delay="0"/>
                                          </p:stCondLst>
                                        </p:cTn>
                                        <p:tgtEl>
                                          <p:spTgt spid="15">
                                            <p:graphicEl>
                                              <a:chart seriesIdx="-4" categoryIdx="37" bldStep="category"/>
                                            </p:graphicEl>
                                          </p:spTgt>
                                        </p:tgtEl>
                                        <p:attrNameLst>
                                          <p:attrName>style.visibility</p:attrName>
                                        </p:attrNameLst>
                                      </p:cBhvr>
                                      <p:to>
                                        <p:strVal val="visible"/>
                                      </p:to>
                                    </p:set>
                                    <p:animEffect transition="in" filter="wipe(down)">
                                      <p:cBhvr>
                                        <p:cTn id="159" dur="50"/>
                                        <p:tgtEl>
                                          <p:spTgt spid="15">
                                            <p:graphicEl>
                                              <a:chart seriesIdx="-4" categoryIdx="37" bldStep="category"/>
                                            </p:graphicEl>
                                          </p:spTgt>
                                        </p:tgtEl>
                                      </p:cBhvr>
                                    </p:animEffect>
                                  </p:childTnLst>
                                </p:cTn>
                              </p:par>
                            </p:childTnLst>
                          </p:cTn>
                        </p:par>
                        <p:par>
                          <p:cTn id="160" fill="hold">
                            <p:stCondLst>
                              <p:cond delay="1950"/>
                            </p:stCondLst>
                            <p:childTnLst>
                              <p:par>
                                <p:cTn id="161" presetID="22" presetClass="entr" presetSubtype="4" fill="hold" grpId="0" nodeType="afterEffect">
                                  <p:stCondLst>
                                    <p:cond delay="0"/>
                                  </p:stCondLst>
                                  <p:childTnLst>
                                    <p:set>
                                      <p:cBhvr>
                                        <p:cTn id="162" dur="1" fill="hold">
                                          <p:stCondLst>
                                            <p:cond delay="0"/>
                                          </p:stCondLst>
                                        </p:cTn>
                                        <p:tgtEl>
                                          <p:spTgt spid="15">
                                            <p:graphicEl>
                                              <a:chart seriesIdx="-4" categoryIdx="38" bldStep="category"/>
                                            </p:graphicEl>
                                          </p:spTgt>
                                        </p:tgtEl>
                                        <p:attrNameLst>
                                          <p:attrName>style.visibility</p:attrName>
                                        </p:attrNameLst>
                                      </p:cBhvr>
                                      <p:to>
                                        <p:strVal val="visible"/>
                                      </p:to>
                                    </p:set>
                                    <p:animEffect transition="in" filter="wipe(down)">
                                      <p:cBhvr>
                                        <p:cTn id="163" dur="50"/>
                                        <p:tgtEl>
                                          <p:spTgt spid="15">
                                            <p:graphicEl>
                                              <a:chart seriesIdx="-4" categoryIdx="38" bldStep="category"/>
                                            </p:graphicEl>
                                          </p:spTgt>
                                        </p:tgtEl>
                                      </p:cBhvr>
                                    </p:animEffect>
                                  </p:childTnLst>
                                </p:cTn>
                              </p:par>
                            </p:childTnLst>
                          </p:cTn>
                        </p:par>
                        <p:par>
                          <p:cTn id="164" fill="hold">
                            <p:stCondLst>
                              <p:cond delay="2000"/>
                            </p:stCondLst>
                            <p:childTnLst>
                              <p:par>
                                <p:cTn id="165" presetID="22" presetClass="entr" presetSubtype="4" fill="hold" grpId="0" nodeType="afterEffect">
                                  <p:stCondLst>
                                    <p:cond delay="0"/>
                                  </p:stCondLst>
                                  <p:childTnLst>
                                    <p:set>
                                      <p:cBhvr>
                                        <p:cTn id="166" dur="1" fill="hold">
                                          <p:stCondLst>
                                            <p:cond delay="0"/>
                                          </p:stCondLst>
                                        </p:cTn>
                                        <p:tgtEl>
                                          <p:spTgt spid="15">
                                            <p:graphicEl>
                                              <a:chart seriesIdx="-4" categoryIdx="39" bldStep="category"/>
                                            </p:graphicEl>
                                          </p:spTgt>
                                        </p:tgtEl>
                                        <p:attrNameLst>
                                          <p:attrName>style.visibility</p:attrName>
                                        </p:attrNameLst>
                                      </p:cBhvr>
                                      <p:to>
                                        <p:strVal val="visible"/>
                                      </p:to>
                                    </p:set>
                                    <p:animEffect transition="in" filter="wipe(down)">
                                      <p:cBhvr>
                                        <p:cTn id="167" dur="50"/>
                                        <p:tgtEl>
                                          <p:spTgt spid="15">
                                            <p:graphicEl>
                                              <a:chart seriesIdx="-4" categoryIdx="39" bldStep="category"/>
                                            </p:graphicEl>
                                          </p:spTgt>
                                        </p:tgtEl>
                                      </p:cBhvr>
                                    </p:animEffect>
                                  </p:childTnLst>
                                </p:cTn>
                              </p:par>
                            </p:childTnLst>
                          </p:cTn>
                        </p:par>
                        <p:par>
                          <p:cTn id="168" fill="hold">
                            <p:stCondLst>
                              <p:cond delay="2050"/>
                            </p:stCondLst>
                            <p:childTnLst>
                              <p:par>
                                <p:cTn id="169" presetID="22" presetClass="entr" presetSubtype="4" fill="hold" grpId="0" nodeType="afterEffect">
                                  <p:stCondLst>
                                    <p:cond delay="0"/>
                                  </p:stCondLst>
                                  <p:childTnLst>
                                    <p:set>
                                      <p:cBhvr>
                                        <p:cTn id="170" dur="1" fill="hold">
                                          <p:stCondLst>
                                            <p:cond delay="0"/>
                                          </p:stCondLst>
                                        </p:cTn>
                                        <p:tgtEl>
                                          <p:spTgt spid="15">
                                            <p:graphicEl>
                                              <a:chart seriesIdx="-4" categoryIdx="40" bldStep="category"/>
                                            </p:graphicEl>
                                          </p:spTgt>
                                        </p:tgtEl>
                                        <p:attrNameLst>
                                          <p:attrName>style.visibility</p:attrName>
                                        </p:attrNameLst>
                                      </p:cBhvr>
                                      <p:to>
                                        <p:strVal val="visible"/>
                                      </p:to>
                                    </p:set>
                                    <p:animEffect transition="in" filter="wipe(down)">
                                      <p:cBhvr>
                                        <p:cTn id="171" dur="50"/>
                                        <p:tgtEl>
                                          <p:spTgt spid="15">
                                            <p:graphicEl>
                                              <a:chart seriesIdx="-4" categoryIdx="40" bldStep="category"/>
                                            </p:graphicEl>
                                          </p:spTgt>
                                        </p:tgtEl>
                                      </p:cBhvr>
                                    </p:animEffect>
                                  </p:childTnLst>
                                </p:cTn>
                              </p:par>
                            </p:childTnLst>
                          </p:cTn>
                        </p:par>
                        <p:par>
                          <p:cTn id="172" fill="hold">
                            <p:stCondLst>
                              <p:cond delay="2100"/>
                            </p:stCondLst>
                            <p:childTnLst>
                              <p:par>
                                <p:cTn id="173" presetID="22" presetClass="entr" presetSubtype="4" fill="hold" grpId="0" nodeType="afterEffect">
                                  <p:stCondLst>
                                    <p:cond delay="0"/>
                                  </p:stCondLst>
                                  <p:childTnLst>
                                    <p:set>
                                      <p:cBhvr>
                                        <p:cTn id="174" dur="1" fill="hold">
                                          <p:stCondLst>
                                            <p:cond delay="0"/>
                                          </p:stCondLst>
                                        </p:cTn>
                                        <p:tgtEl>
                                          <p:spTgt spid="15">
                                            <p:graphicEl>
                                              <a:chart seriesIdx="-4" categoryIdx="41" bldStep="category"/>
                                            </p:graphicEl>
                                          </p:spTgt>
                                        </p:tgtEl>
                                        <p:attrNameLst>
                                          <p:attrName>style.visibility</p:attrName>
                                        </p:attrNameLst>
                                      </p:cBhvr>
                                      <p:to>
                                        <p:strVal val="visible"/>
                                      </p:to>
                                    </p:set>
                                    <p:animEffect transition="in" filter="wipe(down)">
                                      <p:cBhvr>
                                        <p:cTn id="175" dur="50"/>
                                        <p:tgtEl>
                                          <p:spTgt spid="15">
                                            <p:graphicEl>
                                              <a:chart seriesIdx="-4" categoryIdx="41" bldStep="category"/>
                                            </p:graphicEl>
                                          </p:spTgt>
                                        </p:tgtEl>
                                      </p:cBhvr>
                                    </p:animEffect>
                                  </p:childTnLst>
                                </p:cTn>
                              </p:par>
                            </p:childTnLst>
                          </p:cTn>
                        </p:par>
                        <p:par>
                          <p:cTn id="176" fill="hold">
                            <p:stCondLst>
                              <p:cond delay="2150"/>
                            </p:stCondLst>
                            <p:childTnLst>
                              <p:par>
                                <p:cTn id="177" presetID="22" presetClass="entr" presetSubtype="4" fill="hold" grpId="0" nodeType="afterEffect">
                                  <p:stCondLst>
                                    <p:cond delay="0"/>
                                  </p:stCondLst>
                                  <p:childTnLst>
                                    <p:set>
                                      <p:cBhvr>
                                        <p:cTn id="178" dur="1" fill="hold">
                                          <p:stCondLst>
                                            <p:cond delay="0"/>
                                          </p:stCondLst>
                                        </p:cTn>
                                        <p:tgtEl>
                                          <p:spTgt spid="15">
                                            <p:graphicEl>
                                              <a:chart seriesIdx="-4" categoryIdx="42" bldStep="category"/>
                                            </p:graphicEl>
                                          </p:spTgt>
                                        </p:tgtEl>
                                        <p:attrNameLst>
                                          <p:attrName>style.visibility</p:attrName>
                                        </p:attrNameLst>
                                      </p:cBhvr>
                                      <p:to>
                                        <p:strVal val="visible"/>
                                      </p:to>
                                    </p:set>
                                    <p:animEffect transition="in" filter="wipe(down)">
                                      <p:cBhvr>
                                        <p:cTn id="179" dur="50"/>
                                        <p:tgtEl>
                                          <p:spTgt spid="15">
                                            <p:graphicEl>
                                              <a:chart seriesIdx="-4" categoryIdx="42" bldStep="category"/>
                                            </p:graphicEl>
                                          </p:spTgt>
                                        </p:tgtEl>
                                      </p:cBhvr>
                                    </p:animEffect>
                                  </p:childTnLst>
                                </p:cTn>
                              </p:par>
                            </p:childTnLst>
                          </p:cTn>
                        </p:par>
                        <p:par>
                          <p:cTn id="180" fill="hold">
                            <p:stCondLst>
                              <p:cond delay="2200"/>
                            </p:stCondLst>
                            <p:childTnLst>
                              <p:par>
                                <p:cTn id="181" presetID="22" presetClass="entr" presetSubtype="4" fill="hold" grpId="0" nodeType="afterEffect">
                                  <p:stCondLst>
                                    <p:cond delay="0"/>
                                  </p:stCondLst>
                                  <p:childTnLst>
                                    <p:set>
                                      <p:cBhvr>
                                        <p:cTn id="182" dur="1" fill="hold">
                                          <p:stCondLst>
                                            <p:cond delay="0"/>
                                          </p:stCondLst>
                                        </p:cTn>
                                        <p:tgtEl>
                                          <p:spTgt spid="15">
                                            <p:graphicEl>
                                              <a:chart seriesIdx="-4" categoryIdx="43" bldStep="category"/>
                                            </p:graphicEl>
                                          </p:spTgt>
                                        </p:tgtEl>
                                        <p:attrNameLst>
                                          <p:attrName>style.visibility</p:attrName>
                                        </p:attrNameLst>
                                      </p:cBhvr>
                                      <p:to>
                                        <p:strVal val="visible"/>
                                      </p:to>
                                    </p:set>
                                    <p:animEffect transition="in" filter="wipe(down)">
                                      <p:cBhvr>
                                        <p:cTn id="183" dur="50"/>
                                        <p:tgtEl>
                                          <p:spTgt spid="15">
                                            <p:graphicEl>
                                              <a:chart seriesIdx="-4" categoryIdx="43" bldStep="category"/>
                                            </p:graphicEl>
                                          </p:spTgt>
                                        </p:tgtEl>
                                      </p:cBhvr>
                                    </p:animEffect>
                                  </p:childTnLst>
                                </p:cTn>
                              </p:par>
                            </p:childTnLst>
                          </p:cTn>
                        </p:par>
                        <p:par>
                          <p:cTn id="184" fill="hold">
                            <p:stCondLst>
                              <p:cond delay="2250"/>
                            </p:stCondLst>
                            <p:childTnLst>
                              <p:par>
                                <p:cTn id="185" presetID="22" presetClass="entr" presetSubtype="4" fill="hold" grpId="0" nodeType="afterEffect">
                                  <p:stCondLst>
                                    <p:cond delay="0"/>
                                  </p:stCondLst>
                                  <p:childTnLst>
                                    <p:set>
                                      <p:cBhvr>
                                        <p:cTn id="186" dur="1" fill="hold">
                                          <p:stCondLst>
                                            <p:cond delay="0"/>
                                          </p:stCondLst>
                                        </p:cTn>
                                        <p:tgtEl>
                                          <p:spTgt spid="15">
                                            <p:graphicEl>
                                              <a:chart seriesIdx="-4" categoryIdx="44" bldStep="category"/>
                                            </p:graphicEl>
                                          </p:spTgt>
                                        </p:tgtEl>
                                        <p:attrNameLst>
                                          <p:attrName>style.visibility</p:attrName>
                                        </p:attrNameLst>
                                      </p:cBhvr>
                                      <p:to>
                                        <p:strVal val="visible"/>
                                      </p:to>
                                    </p:set>
                                    <p:animEffect transition="in" filter="wipe(down)">
                                      <p:cBhvr>
                                        <p:cTn id="187" dur="50"/>
                                        <p:tgtEl>
                                          <p:spTgt spid="15">
                                            <p:graphicEl>
                                              <a:chart seriesIdx="-4" categoryIdx="44" bldStep="category"/>
                                            </p:graphicEl>
                                          </p:spTgt>
                                        </p:tgtEl>
                                      </p:cBhvr>
                                    </p:animEffect>
                                  </p:childTnLst>
                                </p:cTn>
                              </p:par>
                            </p:childTnLst>
                          </p:cTn>
                        </p:par>
                        <p:par>
                          <p:cTn id="188" fill="hold">
                            <p:stCondLst>
                              <p:cond delay="2300"/>
                            </p:stCondLst>
                            <p:childTnLst>
                              <p:par>
                                <p:cTn id="189" presetID="22" presetClass="entr" presetSubtype="4" fill="hold" grpId="0" nodeType="afterEffect">
                                  <p:stCondLst>
                                    <p:cond delay="0"/>
                                  </p:stCondLst>
                                  <p:childTnLst>
                                    <p:set>
                                      <p:cBhvr>
                                        <p:cTn id="190" dur="1" fill="hold">
                                          <p:stCondLst>
                                            <p:cond delay="0"/>
                                          </p:stCondLst>
                                        </p:cTn>
                                        <p:tgtEl>
                                          <p:spTgt spid="15">
                                            <p:graphicEl>
                                              <a:chart seriesIdx="-4" categoryIdx="45" bldStep="category"/>
                                            </p:graphicEl>
                                          </p:spTgt>
                                        </p:tgtEl>
                                        <p:attrNameLst>
                                          <p:attrName>style.visibility</p:attrName>
                                        </p:attrNameLst>
                                      </p:cBhvr>
                                      <p:to>
                                        <p:strVal val="visible"/>
                                      </p:to>
                                    </p:set>
                                    <p:animEffect transition="in" filter="wipe(down)">
                                      <p:cBhvr>
                                        <p:cTn id="191" dur="50"/>
                                        <p:tgtEl>
                                          <p:spTgt spid="15">
                                            <p:graphicEl>
                                              <a:chart seriesIdx="-4" categoryIdx="45" bldStep="category"/>
                                            </p:graphicEl>
                                          </p:spTgt>
                                        </p:tgtEl>
                                      </p:cBhvr>
                                    </p:animEffect>
                                  </p:childTnLst>
                                </p:cTn>
                              </p:par>
                            </p:childTnLst>
                          </p:cTn>
                        </p:par>
                        <p:par>
                          <p:cTn id="192" fill="hold">
                            <p:stCondLst>
                              <p:cond delay="2350"/>
                            </p:stCondLst>
                            <p:childTnLst>
                              <p:par>
                                <p:cTn id="193" presetID="22" presetClass="entr" presetSubtype="4" fill="hold" grpId="0" nodeType="afterEffect">
                                  <p:stCondLst>
                                    <p:cond delay="0"/>
                                  </p:stCondLst>
                                  <p:childTnLst>
                                    <p:set>
                                      <p:cBhvr>
                                        <p:cTn id="194" dur="1" fill="hold">
                                          <p:stCondLst>
                                            <p:cond delay="0"/>
                                          </p:stCondLst>
                                        </p:cTn>
                                        <p:tgtEl>
                                          <p:spTgt spid="15">
                                            <p:graphicEl>
                                              <a:chart seriesIdx="-4" categoryIdx="46" bldStep="category"/>
                                            </p:graphicEl>
                                          </p:spTgt>
                                        </p:tgtEl>
                                        <p:attrNameLst>
                                          <p:attrName>style.visibility</p:attrName>
                                        </p:attrNameLst>
                                      </p:cBhvr>
                                      <p:to>
                                        <p:strVal val="visible"/>
                                      </p:to>
                                    </p:set>
                                    <p:animEffect transition="in" filter="wipe(down)">
                                      <p:cBhvr>
                                        <p:cTn id="195" dur="50"/>
                                        <p:tgtEl>
                                          <p:spTgt spid="15">
                                            <p:graphicEl>
                                              <a:chart seriesIdx="-4" categoryIdx="46" bldStep="category"/>
                                            </p:graphicEl>
                                          </p:spTgt>
                                        </p:tgtEl>
                                      </p:cBhvr>
                                    </p:animEffect>
                                  </p:childTnLst>
                                </p:cTn>
                              </p:par>
                            </p:childTnLst>
                          </p:cTn>
                        </p:par>
                        <p:par>
                          <p:cTn id="196" fill="hold">
                            <p:stCondLst>
                              <p:cond delay="2400"/>
                            </p:stCondLst>
                            <p:childTnLst>
                              <p:par>
                                <p:cTn id="197" presetID="22" presetClass="entr" presetSubtype="4" fill="hold" grpId="0" nodeType="afterEffect">
                                  <p:stCondLst>
                                    <p:cond delay="0"/>
                                  </p:stCondLst>
                                  <p:childTnLst>
                                    <p:set>
                                      <p:cBhvr>
                                        <p:cTn id="198" dur="1" fill="hold">
                                          <p:stCondLst>
                                            <p:cond delay="0"/>
                                          </p:stCondLst>
                                        </p:cTn>
                                        <p:tgtEl>
                                          <p:spTgt spid="15">
                                            <p:graphicEl>
                                              <a:chart seriesIdx="-4" categoryIdx="47" bldStep="category"/>
                                            </p:graphicEl>
                                          </p:spTgt>
                                        </p:tgtEl>
                                        <p:attrNameLst>
                                          <p:attrName>style.visibility</p:attrName>
                                        </p:attrNameLst>
                                      </p:cBhvr>
                                      <p:to>
                                        <p:strVal val="visible"/>
                                      </p:to>
                                    </p:set>
                                    <p:animEffect transition="in" filter="wipe(down)">
                                      <p:cBhvr>
                                        <p:cTn id="199" dur="50"/>
                                        <p:tgtEl>
                                          <p:spTgt spid="15">
                                            <p:graphicEl>
                                              <a:chart seriesIdx="-4" categoryIdx="47" bldStep="category"/>
                                            </p:graphicEl>
                                          </p:spTgt>
                                        </p:tgtEl>
                                      </p:cBhvr>
                                    </p:animEffect>
                                  </p:childTnLst>
                                </p:cTn>
                              </p:par>
                            </p:childTnLst>
                          </p:cTn>
                        </p:par>
                        <p:par>
                          <p:cTn id="200" fill="hold">
                            <p:stCondLst>
                              <p:cond delay="2450"/>
                            </p:stCondLst>
                            <p:childTnLst>
                              <p:par>
                                <p:cTn id="201" presetID="22" presetClass="entr" presetSubtype="4" fill="hold" grpId="0" nodeType="afterEffect">
                                  <p:stCondLst>
                                    <p:cond delay="0"/>
                                  </p:stCondLst>
                                  <p:childTnLst>
                                    <p:set>
                                      <p:cBhvr>
                                        <p:cTn id="202" dur="1" fill="hold">
                                          <p:stCondLst>
                                            <p:cond delay="0"/>
                                          </p:stCondLst>
                                        </p:cTn>
                                        <p:tgtEl>
                                          <p:spTgt spid="15">
                                            <p:graphicEl>
                                              <a:chart seriesIdx="-4" categoryIdx="48" bldStep="category"/>
                                            </p:graphicEl>
                                          </p:spTgt>
                                        </p:tgtEl>
                                        <p:attrNameLst>
                                          <p:attrName>style.visibility</p:attrName>
                                        </p:attrNameLst>
                                      </p:cBhvr>
                                      <p:to>
                                        <p:strVal val="visible"/>
                                      </p:to>
                                    </p:set>
                                    <p:animEffect transition="in" filter="wipe(down)">
                                      <p:cBhvr>
                                        <p:cTn id="203" dur="50"/>
                                        <p:tgtEl>
                                          <p:spTgt spid="15">
                                            <p:graphicEl>
                                              <a:chart seriesIdx="-4" categoryIdx="48" bldStep="category"/>
                                            </p:graphicEl>
                                          </p:spTgt>
                                        </p:tgtEl>
                                      </p:cBhvr>
                                    </p:animEffect>
                                  </p:childTnLst>
                                </p:cTn>
                              </p:par>
                            </p:childTnLst>
                          </p:cTn>
                        </p:par>
                        <p:par>
                          <p:cTn id="204" fill="hold">
                            <p:stCondLst>
                              <p:cond delay="2500"/>
                            </p:stCondLst>
                            <p:childTnLst>
                              <p:par>
                                <p:cTn id="205" presetID="22" presetClass="entr" presetSubtype="4" fill="hold" grpId="0" nodeType="afterEffect">
                                  <p:stCondLst>
                                    <p:cond delay="0"/>
                                  </p:stCondLst>
                                  <p:childTnLst>
                                    <p:set>
                                      <p:cBhvr>
                                        <p:cTn id="206" dur="1" fill="hold">
                                          <p:stCondLst>
                                            <p:cond delay="0"/>
                                          </p:stCondLst>
                                        </p:cTn>
                                        <p:tgtEl>
                                          <p:spTgt spid="15">
                                            <p:graphicEl>
                                              <a:chart seriesIdx="-4" categoryIdx="49" bldStep="category"/>
                                            </p:graphicEl>
                                          </p:spTgt>
                                        </p:tgtEl>
                                        <p:attrNameLst>
                                          <p:attrName>style.visibility</p:attrName>
                                        </p:attrNameLst>
                                      </p:cBhvr>
                                      <p:to>
                                        <p:strVal val="visible"/>
                                      </p:to>
                                    </p:set>
                                    <p:animEffect transition="in" filter="wipe(down)">
                                      <p:cBhvr>
                                        <p:cTn id="207" dur="50"/>
                                        <p:tgtEl>
                                          <p:spTgt spid="15">
                                            <p:graphicEl>
                                              <a:chart seriesIdx="-4" categoryIdx="49" bldStep="category"/>
                                            </p:graphicEl>
                                          </p:spTgt>
                                        </p:tgtEl>
                                      </p:cBhvr>
                                    </p:animEffect>
                                  </p:childTnLst>
                                </p:cTn>
                              </p:par>
                            </p:childTnLst>
                          </p:cTn>
                        </p:par>
                        <p:par>
                          <p:cTn id="208" fill="hold">
                            <p:stCondLst>
                              <p:cond delay="2550"/>
                            </p:stCondLst>
                            <p:childTnLst>
                              <p:par>
                                <p:cTn id="209" presetID="22" presetClass="entr" presetSubtype="4" fill="hold" grpId="0" nodeType="afterEffect">
                                  <p:stCondLst>
                                    <p:cond delay="0"/>
                                  </p:stCondLst>
                                  <p:childTnLst>
                                    <p:set>
                                      <p:cBhvr>
                                        <p:cTn id="210" dur="1" fill="hold">
                                          <p:stCondLst>
                                            <p:cond delay="0"/>
                                          </p:stCondLst>
                                        </p:cTn>
                                        <p:tgtEl>
                                          <p:spTgt spid="15">
                                            <p:graphicEl>
                                              <a:chart seriesIdx="-4" categoryIdx="50" bldStep="category"/>
                                            </p:graphicEl>
                                          </p:spTgt>
                                        </p:tgtEl>
                                        <p:attrNameLst>
                                          <p:attrName>style.visibility</p:attrName>
                                        </p:attrNameLst>
                                      </p:cBhvr>
                                      <p:to>
                                        <p:strVal val="visible"/>
                                      </p:to>
                                    </p:set>
                                    <p:animEffect transition="in" filter="wipe(down)">
                                      <p:cBhvr>
                                        <p:cTn id="211" dur="50"/>
                                        <p:tgtEl>
                                          <p:spTgt spid="15">
                                            <p:graphicEl>
                                              <a:chart seriesIdx="-4" categoryIdx="50" bldStep="category"/>
                                            </p:graphicEl>
                                          </p:spTgt>
                                        </p:tgtEl>
                                      </p:cBhvr>
                                    </p:animEffect>
                                  </p:childTnLst>
                                </p:cTn>
                              </p:par>
                            </p:childTnLst>
                          </p:cTn>
                        </p:par>
                        <p:par>
                          <p:cTn id="212" fill="hold">
                            <p:stCondLst>
                              <p:cond delay="2600"/>
                            </p:stCondLst>
                            <p:childTnLst>
                              <p:par>
                                <p:cTn id="213" presetID="22" presetClass="entr" presetSubtype="4" fill="hold" grpId="0" nodeType="afterEffect">
                                  <p:stCondLst>
                                    <p:cond delay="0"/>
                                  </p:stCondLst>
                                  <p:childTnLst>
                                    <p:set>
                                      <p:cBhvr>
                                        <p:cTn id="214" dur="1" fill="hold">
                                          <p:stCondLst>
                                            <p:cond delay="0"/>
                                          </p:stCondLst>
                                        </p:cTn>
                                        <p:tgtEl>
                                          <p:spTgt spid="15">
                                            <p:graphicEl>
                                              <a:chart seriesIdx="-4" categoryIdx="51" bldStep="category"/>
                                            </p:graphicEl>
                                          </p:spTgt>
                                        </p:tgtEl>
                                        <p:attrNameLst>
                                          <p:attrName>style.visibility</p:attrName>
                                        </p:attrNameLst>
                                      </p:cBhvr>
                                      <p:to>
                                        <p:strVal val="visible"/>
                                      </p:to>
                                    </p:set>
                                    <p:animEffect transition="in" filter="wipe(down)">
                                      <p:cBhvr>
                                        <p:cTn id="215" dur="50"/>
                                        <p:tgtEl>
                                          <p:spTgt spid="15">
                                            <p:graphicEl>
                                              <a:chart seriesIdx="-4" categoryIdx="51" bldStep="category"/>
                                            </p:graphicEl>
                                          </p:spTgt>
                                        </p:tgtEl>
                                      </p:cBhvr>
                                    </p:animEffect>
                                  </p:childTnLst>
                                </p:cTn>
                              </p:par>
                            </p:childTnLst>
                          </p:cTn>
                        </p:par>
                        <p:par>
                          <p:cTn id="216" fill="hold">
                            <p:stCondLst>
                              <p:cond delay="2650"/>
                            </p:stCondLst>
                            <p:childTnLst>
                              <p:par>
                                <p:cTn id="217" presetID="22" presetClass="entr" presetSubtype="4" fill="hold" grpId="0" nodeType="afterEffect">
                                  <p:stCondLst>
                                    <p:cond delay="0"/>
                                  </p:stCondLst>
                                  <p:childTnLst>
                                    <p:set>
                                      <p:cBhvr>
                                        <p:cTn id="218" dur="1" fill="hold">
                                          <p:stCondLst>
                                            <p:cond delay="0"/>
                                          </p:stCondLst>
                                        </p:cTn>
                                        <p:tgtEl>
                                          <p:spTgt spid="15">
                                            <p:graphicEl>
                                              <a:chart seriesIdx="-4" categoryIdx="52" bldStep="category"/>
                                            </p:graphicEl>
                                          </p:spTgt>
                                        </p:tgtEl>
                                        <p:attrNameLst>
                                          <p:attrName>style.visibility</p:attrName>
                                        </p:attrNameLst>
                                      </p:cBhvr>
                                      <p:to>
                                        <p:strVal val="visible"/>
                                      </p:to>
                                    </p:set>
                                    <p:animEffect transition="in" filter="wipe(down)">
                                      <p:cBhvr>
                                        <p:cTn id="219" dur="50"/>
                                        <p:tgtEl>
                                          <p:spTgt spid="15">
                                            <p:graphicEl>
                                              <a:chart seriesIdx="-4" categoryIdx="52" bldStep="category"/>
                                            </p:graphicEl>
                                          </p:spTgt>
                                        </p:tgtEl>
                                      </p:cBhvr>
                                    </p:animEffect>
                                  </p:childTnLst>
                                </p:cTn>
                              </p:par>
                            </p:childTnLst>
                          </p:cTn>
                        </p:par>
                        <p:par>
                          <p:cTn id="220" fill="hold">
                            <p:stCondLst>
                              <p:cond delay="2700"/>
                            </p:stCondLst>
                            <p:childTnLst>
                              <p:par>
                                <p:cTn id="221" presetID="22" presetClass="entr" presetSubtype="4" fill="hold" grpId="0" nodeType="afterEffect">
                                  <p:stCondLst>
                                    <p:cond delay="0"/>
                                  </p:stCondLst>
                                  <p:childTnLst>
                                    <p:set>
                                      <p:cBhvr>
                                        <p:cTn id="222" dur="1" fill="hold">
                                          <p:stCondLst>
                                            <p:cond delay="0"/>
                                          </p:stCondLst>
                                        </p:cTn>
                                        <p:tgtEl>
                                          <p:spTgt spid="15">
                                            <p:graphicEl>
                                              <a:chart seriesIdx="-4" categoryIdx="53" bldStep="category"/>
                                            </p:graphicEl>
                                          </p:spTgt>
                                        </p:tgtEl>
                                        <p:attrNameLst>
                                          <p:attrName>style.visibility</p:attrName>
                                        </p:attrNameLst>
                                      </p:cBhvr>
                                      <p:to>
                                        <p:strVal val="visible"/>
                                      </p:to>
                                    </p:set>
                                    <p:animEffect transition="in" filter="wipe(down)">
                                      <p:cBhvr>
                                        <p:cTn id="223" dur="50"/>
                                        <p:tgtEl>
                                          <p:spTgt spid="15">
                                            <p:graphicEl>
                                              <a:chart seriesIdx="-4" categoryIdx="53" bldStep="category"/>
                                            </p:graphicEl>
                                          </p:spTgt>
                                        </p:tgtEl>
                                      </p:cBhvr>
                                    </p:animEffect>
                                  </p:childTnLst>
                                </p:cTn>
                              </p:par>
                            </p:childTnLst>
                          </p:cTn>
                        </p:par>
                        <p:par>
                          <p:cTn id="224" fill="hold">
                            <p:stCondLst>
                              <p:cond delay="2750"/>
                            </p:stCondLst>
                            <p:childTnLst>
                              <p:par>
                                <p:cTn id="225" presetID="22" presetClass="entr" presetSubtype="4" fill="hold" grpId="0" nodeType="afterEffect">
                                  <p:stCondLst>
                                    <p:cond delay="0"/>
                                  </p:stCondLst>
                                  <p:childTnLst>
                                    <p:set>
                                      <p:cBhvr>
                                        <p:cTn id="226" dur="1" fill="hold">
                                          <p:stCondLst>
                                            <p:cond delay="0"/>
                                          </p:stCondLst>
                                        </p:cTn>
                                        <p:tgtEl>
                                          <p:spTgt spid="15">
                                            <p:graphicEl>
                                              <a:chart seriesIdx="-4" categoryIdx="54" bldStep="category"/>
                                            </p:graphicEl>
                                          </p:spTgt>
                                        </p:tgtEl>
                                        <p:attrNameLst>
                                          <p:attrName>style.visibility</p:attrName>
                                        </p:attrNameLst>
                                      </p:cBhvr>
                                      <p:to>
                                        <p:strVal val="visible"/>
                                      </p:to>
                                    </p:set>
                                    <p:animEffect transition="in" filter="wipe(down)">
                                      <p:cBhvr>
                                        <p:cTn id="227" dur="50"/>
                                        <p:tgtEl>
                                          <p:spTgt spid="15">
                                            <p:graphicEl>
                                              <a:chart seriesIdx="-4" categoryIdx="54" bldStep="category"/>
                                            </p:graphicEl>
                                          </p:spTgt>
                                        </p:tgtEl>
                                      </p:cBhvr>
                                    </p:animEffect>
                                  </p:childTnLst>
                                </p:cTn>
                              </p:par>
                            </p:childTnLst>
                          </p:cTn>
                        </p:par>
                        <p:par>
                          <p:cTn id="228" fill="hold">
                            <p:stCondLst>
                              <p:cond delay="2800"/>
                            </p:stCondLst>
                            <p:childTnLst>
                              <p:par>
                                <p:cTn id="229" presetID="22" presetClass="entr" presetSubtype="4" fill="hold" grpId="0" nodeType="afterEffect">
                                  <p:stCondLst>
                                    <p:cond delay="0"/>
                                  </p:stCondLst>
                                  <p:childTnLst>
                                    <p:set>
                                      <p:cBhvr>
                                        <p:cTn id="230" dur="1" fill="hold">
                                          <p:stCondLst>
                                            <p:cond delay="0"/>
                                          </p:stCondLst>
                                        </p:cTn>
                                        <p:tgtEl>
                                          <p:spTgt spid="15">
                                            <p:graphicEl>
                                              <a:chart seriesIdx="-4" categoryIdx="55" bldStep="category"/>
                                            </p:graphicEl>
                                          </p:spTgt>
                                        </p:tgtEl>
                                        <p:attrNameLst>
                                          <p:attrName>style.visibility</p:attrName>
                                        </p:attrNameLst>
                                      </p:cBhvr>
                                      <p:to>
                                        <p:strVal val="visible"/>
                                      </p:to>
                                    </p:set>
                                    <p:animEffect transition="in" filter="wipe(down)">
                                      <p:cBhvr>
                                        <p:cTn id="231" dur="50"/>
                                        <p:tgtEl>
                                          <p:spTgt spid="15">
                                            <p:graphicEl>
                                              <a:chart seriesIdx="-4" categoryIdx="55" bldStep="category"/>
                                            </p:graphicEl>
                                          </p:spTgt>
                                        </p:tgtEl>
                                      </p:cBhvr>
                                    </p:animEffect>
                                  </p:childTnLst>
                                </p:cTn>
                              </p:par>
                            </p:childTnLst>
                          </p:cTn>
                        </p:par>
                        <p:par>
                          <p:cTn id="232" fill="hold">
                            <p:stCondLst>
                              <p:cond delay="2850"/>
                            </p:stCondLst>
                            <p:childTnLst>
                              <p:par>
                                <p:cTn id="233" presetID="22" presetClass="entr" presetSubtype="4" fill="hold" grpId="0" nodeType="afterEffect">
                                  <p:stCondLst>
                                    <p:cond delay="0"/>
                                  </p:stCondLst>
                                  <p:childTnLst>
                                    <p:set>
                                      <p:cBhvr>
                                        <p:cTn id="234" dur="1" fill="hold">
                                          <p:stCondLst>
                                            <p:cond delay="0"/>
                                          </p:stCondLst>
                                        </p:cTn>
                                        <p:tgtEl>
                                          <p:spTgt spid="15">
                                            <p:graphicEl>
                                              <a:chart seriesIdx="-4" categoryIdx="56" bldStep="category"/>
                                            </p:graphicEl>
                                          </p:spTgt>
                                        </p:tgtEl>
                                        <p:attrNameLst>
                                          <p:attrName>style.visibility</p:attrName>
                                        </p:attrNameLst>
                                      </p:cBhvr>
                                      <p:to>
                                        <p:strVal val="visible"/>
                                      </p:to>
                                    </p:set>
                                    <p:animEffect transition="in" filter="wipe(down)">
                                      <p:cBhvr>
                                        <p:cTn id="235" dur="50"/>
                                        <p:tgtEl>
                                          <p:spTgt spid="15">
                                            <p:graphicEl>
                                              <a:chart seriesIdx="-4" categoryIdx="56" bldStep="category"/>
                                            </p:graphicEl>
                                          </p:spTgt>
                                        </p:tgtEl>
                                      </p:cBhvr>
                                    </p:animEffect>
                                  </p:childTnLst>
                                </p:cTn>
                              </p:par>
                            </p:childTnLst>
                          </p:cTn>
                        </p:par>
                        <p:par>
                          <p:cTn id="236" fill="hold">
                            <p:stCondLst>
                              <p:cond delay="2900"/>
                            </p:stCondLst>
                            <p:childTnLst>
                              <p:par>
                                <p:cTn id="237" presetID="22" presetClass="entr" presetSubtype="4" fill="hold" grpId="0" nodeType="afterEffect">
                                  <p:stCondLst>
                                    <p:cond delay="0"/>
                                  </p:stCondLst>
                                  <p:childTnLst>
                                    <p:set>
                                      <p:cBhvr>
                                        <p:cTn id="238" dur="1" fill="hold">
                                          <p:stCondLst>
                                            <p:cond delay="0"/>
                                          </p:stCondLst>
                                        </p:cTn>
                                        <p:tgtEl>
                                          <p:spTgt spid="15">
                                            <p:graphicEl>
                                              <a:chart seriesIdx="-4" categoryIdx="57" bldStep="category"/>
                                            </p:graphicEl>
                                          </p:spTgt>
                                        </p:tgtEl>
                                        <p:attrNameLst>
                                          <p:attrName>style.visibility</p:attrName>
                                        </p:attrNameLst>
                                      </p:cBhvr>
                                      <p:to>
                                        <p:strVal val="visible"/>
                                      </p:to>
                                    </p:set>
                                    <p:animEffect transition="in" filter="wipe(down)">
                                      <p:cBhvr>
                                        <p:cTn id="239" dur="50"/>
                                        <p:tgtEl>
                                          <p:spTgt spid="15">
                                            <p:graphicEl>
                                              <a:chart seriesIdx="-4" categoryIdx="57" bldStep="category"/>
                                            </p:graphicEl>
                                          </p:spTgt>
                                        </p:tgtEl>
                                      </p:cBhvr>
                                    </p:animEffect>
                                  </p:childTnLst>
                                </p:cTn>
                              </p:par>
                            </p:childTnLst>
                          </p:cTn>
                        </p:par>
                        <p:par>
                          <p:cTn id="240" fill="hold">
                            <p:stCondLst>
                              <p:cond delay="2950"/>
                            </p:stCondLst>
                            <p:childTnLst>
                              <p:par>
                                <p:cTn id="241" presetID="22" presetClass="entr" presetSubtype="4" fill="hold" grpId="0" nodeType="afterEffect">
                                  <p:stCondLst>
                                    <p:cond delay="0"/>
                                  </p:stCondLst>
                                  <p:childTnLst>
                                    <p:set>
                                      <p:cBhvr>
                                        <p:cTn id="242" dur="1" fill="hold">
                                          <p:stCondLst>
                                            <p:cond delay="0"/>
                                          </p:stCondLst>
                                        </p:cTn>
                                        <p:tgtEl>
                                          <p:spTgt spid="15">
                                            <p:graphicEl>
                                              <a:chart seriesIdx="-4" categoryIdx="58" bldStep="category"/>
                                            </p:graphicEl>
                                          </p:spTgt>
                                        </p:tgtEl>
                                        <p:attrNameLst>
                                          <p:attrName>style.visibility</p:attrName>
                                        </p:attrNameLst>
                                      </p:cBhvr>
                                      <p:to>
                                        <p:strVal val="visible"/>
                                      </p:to>
                                    </p:set>
                                    <p:animEffect transition="in" filter="wipe(down)">
                                      <p:cBhvr>
                                        <p:cTn id="243" dur="50"/>
                                        <p:tgtEl>
                                          <p:spTgt spid="15">
                                            <p:graphicEl>
                                              <a:chart seriesIdx="-4" categoryIdx="58" bldStep="category"/>
                                            </p:graphicEl>
                                          </p:spTgt>
                                        </p:tgtEl>
                                      </p:cBhvr>
                                    </p:animEffect>
                                  </p:childTnLst>
                                </p:cTn>
                              </p:par>
                            </p:childTnLst>
                          </p:cTn>
                        </p:par>
                        <p:par>
                          <p:cTn id="244" fill="hold">
                            <p:stCondLst>
                              <p:cond delay="3000"/>
                            </p:stCondLst>
                            <p:childTnLst>
                              <p:par>
                                <p:cTn id="245" presetID="22" presetClass="entr" presetSubtype="4" fill="hold" grpId="0" nodeType="afterEffect">
                                  <p:stCondLst>
                                    <p:cond delay="0"/>
                                  </p:stCondLst>
                                  <p:childTnLst>
                                    <p:set>
                                      <p:cBhvr>
                                        <p:cTn id="246" dur="1" fill="hold">
                                          <p:stCondLst>
                                            <p:cond delay="0"/>
                                          </p:stCondLst>
                                        </p:cTn>
                                        <p:tgtEl>
                                          <p:spTgt spid="15">
                                            <p:graphicEl>
                                              <a:chart seriesIdx="-4" categoryIdx="59" bldStep="category"/>
                                            </p:graphicEl>
                                          </p:spTgt>
                                        </p:tgtEl>
                                        <p:attrNameLst>
                                          <p:attrName>style.visibility</p:attrName>
                                        </p:attrNameLst>
                                      </p:cBhvr>
                                      <p:to>
                                        <p:strVal val="visible"/>
                                      </p:to>
                                    </p:set>
                                    <p:animEffect transition="in" filter="wipe(down)">
                                      <p:cBhvr>
                                        <p:cTn id="247" dur="50"/>
                                        <p:tgtEl>
                                          <p:spTgt spid="15">
                                            <p:graphicEl>
                                              <a:chart seriesIdx="-4" categoryIdx="59" bldStep="category"/>
                                            </p:graphicEl>
                                          </p:spTgt>
                                        </p:tgtEl>
                                      </p:cBhvr>
                                    </p:animEffect>
                                  </p:childTnLst>
                                </p:cTn>
                              </p:par>
                            </p:childTnLst>
                          </p:cTn>
                        </p:par>
                        <p:par>
                          <p:cTn id="248" fill="hold">
                            <p:stCondLst>
                              <p:cond delay="3050"/>
                            </p:stCondLst>
                            <p:childTnLst>
                              <p:par>
                                <p:cTn id="249" presetID="22" presetClass="entr" presetSubtype="4" fill="hold" grpId="0" nodeType="afterEffect">
                                  <p:stCondLst>
                                    <p:cond delay="0"/>
                                  </p:stCondLst>
                                  <p:childTnLst>
                                    <p:set>
                                      <p:cBhvr>
                                        <p:cTn id="250" dur="1" fill="hold">
                                          <p:stCondLst>
                                            <p:cond delay="0"/>
                                          </p:stCondLst>
                                        </p:cTn>
                                        <p:tgtEl>
                                          <p:spTgt spid="15">
                                            <p:graphicEl>
                                              <a:chart seriesIdx="-4" categoryIdx="60" bldStep="category"/>
                                            </p:graphicEl>
                                          </p:spTgt>
                                        </p:tgtEl>
                                        <p:attrNameLst>
                                          <p:attrName>style.visibility</p:attrName>
                                        </p:attrNameLst>
                                      </p:cBhvr>
                                      <p:to>
                                        <p:strVal val="visible"/>
                                      </p:to>
                                    </p:set>
                                    <p:animEffect transition="in" filter="wipe(down)">
                                      <p:cBhvr>
                                        <p:cTn id="251" dur="50"/>
                                        <p:tgtEl>
                                          <p:spTgt spid="15">
                                            <p:graphicEl>
                                              <a:chart seriesIdx="-4" categoryIdx="60" bldStep="category"/>
                                            </p:graphicEl>
                                          </p:spTgt>
                                        </p:tgtEl>
                                      </p:cBhvr>
                                    </p:animEffect>
                                  </p:childTnLst>
                                </p:cTn>
                              </p:par>
                            </p:childTnLst>
                          </p:cTn>
                        </p:par>
                        <p:par>
                          <p:cTn id="252" fill="hold">
                            <p:stCondLst>
                              <p:cond delay="3100"/>
                            </p:stCondLst>
                            <p:childTnLst>
                              <p:par>
                                <p:cTn id="253" presetID="22" presetClass="entr" presetSubtype="4" fill="hold" grpId="0" nodeType="afterEffect">
                                  <p:stCondLst>
                                    <p:cond delay="0"/>
                                  </p:stCondLst>
                                  <p:childTnLst>
                                    <p:set>
                                      <p:cBhvr>
                                        <p:cTn id="254" dur="1" fill="hold">
                                          <p:stCondLst>
                                            <p:cond delay="0"/>
                                          </p:stCondLst>
                                        </p:cTn>
                                        <p:tgtEl>
                                          <p:spTgt spid="15">
                                            <p:graphicEl>
                                              <a:chart seriesIdx="-4" categoryIdx="61" bldStep="category"/>
                                            </p:graphicEl>
                                          </p:spTgt>
                                        </p:tgtEl>
                                        <p:attrNameLst>
                                          <p:attrName>style.visibility</p:attrName>
                                        </p:attrNameLst>
                                      </p:cBhvr>
                                      <p:to>
                                        <p:strVal val="visible"/>
                                      </p:to>
                                    </p:set>
                                    <p:animEffect transition="in" filter="wipe(down)">
                                      <p:cBhvr>
                                        <p:cTn id="255" dur="50"/>
                                        <p:tgtEl>
                                          <p:spTgt spid="15">
                                            <p:graphicEl>
                                              <a:chart seriesIdx="-4" categoryIdx="61" bldStep="category"/>
                                            </p:graphicEl>
                                          </p:spTgt>
                                        </p:tgtEl>
                                      </p:cBhvr>
                                    </p:animEffect>
                                  </p:childTnLst>
                                </p:cTn>
                              </p:par>
                            </p:childTnLst>
                          </p:cTn>
                        </p:par>
                        <p:par>
                          <p:cTn id="256" fill="hold">
                            <p:stCondLst>
                              <p:cond delay="3150"/>
                            </p:stCondLst>
                            <p:childTnLst>
                              <p:par>
                                <p:cTn id="257" presetID="22" presetClass="entr" presetSubtype="4" fill="hold" grpId="0" nodeType="afterEffect">
                                  <p:stCondLst>
                                    <p:cond delay="0"/>
                                  </p:stCondLst>
                                  <p:childTnLst>
                                    <p:set>
                                      <p:cBhvr>
                                        <p:cTn id="258" dur="1" fill="hold">
                                          <p:stCondLst>
                                            <p:cond delay="0"/>
                                          </p:stCondLst>
                                        </p:cTn>
                                        <p:tgtEl>
                                          <p:spTgt spid="15">
                                            <p:graphicEl>
                                              <a:chart seriesIdx="-4" categoryIdx="62" bldStep="category"/>
                                            </p:graphicEl>
                                          </p:spTgt>
                                        </p:tgtEl>
                                        <p:attrNameLst>
                                          <p:attrName>style.visibility</p:attrName>
                                        </p:attrNameLst>
                                      </p:cBhvr>
                                      <p:to>
                                        <p:strVal val="visible"/>
                                      </p:to>
                                    </p:set>
                                    <p:animEffect transition="in" filter="wipe(down)">
                                      <p:cBhvr>
                                        <p:cTn id="259" dur="50"/>
                                        <p:tgtEl>
                                          <p:spTgt spid="15">
                                            <p:graphicEl>
                                              <a:chart seriesIdx="-4" categoryIdx="62" bldStep="category"/>
                                            </p:graphicEl>
                                          </p:spTgt>
                                        </p:tgtEl>
                                      </p:cBhvr>
                                    </p:animEffect>
                                  </p:childTnLst>
                                </p:cTn>
                              </p:par>
                            </p:childTnLst>
                          </p:cTn>
                        </p:par>
                        <p:par>
                          <p:cTn id="260" fill="hold">
                            <p:stCondLst>
                              <p:cond delay="3200"/>
                            </p:stCondLst>
                            <p:childTnLst>
                              <p:par>
                                <p:cTn id="261" presetID="22" presetClass="entr" presetSubtype="4" fill="hold" grpId="0" nodeType="afterEffect">
                                  <p:stCondLst>
                                    <p:cond delay="0"/>
                                  </p:stCondLst>
                                  <p:childTnLst>
                                    <p:set>
                                      <p:cBhvr>
                                        <p:cTn id="262" dur="1" fill="hold">
                                          <p:stCondLst>
                                            <p:cond delay="0"/>
                                          </p:stCondLst>
                                        </p:cTn>
                                        <p:tgtEl>
                                          <p:spTgt spid="15">
                                            <p:graphicEl>
                                              <a:chart seriesIdx="-4" categoryIdx="63" bldStep="category"/>
                                            </p:graphicEl>
                                          </p:spTgt>
                                        </p:tgtEl>
                                        <p:attrNameLst>
                                          <p:attrName>style.visibility</p:attrName>
                                        </p:attrNameLst>
                                      </p:cBhvr>
                                      <p:to>
                                        <p:strVal val="visible"/>
                                      </p:to>
                                    </p:set>
                                    <p:animEffect transition="in" filter="wipe(down)">
                                      <p:cBhvr>
                                        <p:cTn id="263" dur="50"/>
                                        <p:tgtEl>
                                          <p:spTgt spid="15">
                                            <p:graphicEl>
                                              <a:chart seriesIdx="-4" categoryIdx="63" bldStep="category"/>
                                            </p:graphicEl>
                                          </p:spTgt>
                                        </p:tgtEl>
                                      </p:cBhvr>
                                    </p:animEffect>
                                  </p:childTnLst>
                                </p:cTn>
                              </p:par>
                            </p:childTnLst>
                          </p:cTn>
                        </p:par>
                        <p:par>
                          <p:cTn id="264" fill="hold">
                            <p:stCondLst>
                              <p:cond delay="3250"/>
                            </p:stCondLst>
                            <p:childTnLst>
                              <p:par>
                                <p:cTn id="265" presetID="22" presetClass="entr" presetSubtype="4" fill="hold" grpId="0" nodeType="afterEffect">
                                  <p:stCondLst>
                                    <p:cond delay="0"/>
                                  </p:stCondLst>
                                  <p:childTnLst>
                                    <p:set>
                                      <p:cBhvr>
                                        <p:cTn id="266" dur="1" fill="hold">
                                          <p:stCondLst>
                                            <p:cond delay="0"/>
                                          </p:stCondLst>
                                        </p:cTn>
                                        <p:tgtEl>
                                          <p:spTgt spid="15">
                                            <p:graphicEl>
                                              <a:chart seriesIdx="-4" categoryIdx="64" bldStep="category"/>
                                            </p:graphicEl>
                                          </p:spTgt>
                                        </p:tgtEl>
                                        <p:attrNameLst>
                                          <p:attrName>style.visibility</p:attrName>
                                        </p:attrNameLst>
                                      </p:cBhvr>
                                      <p:to>
                                        <p:strVal val="visible"/>
                                      </p:to>
                                    </p:set>
                                    <p:animEffect transition="in" filter="wipe(down)">
                                      <p:cBhvr>
                                        <p:cTn id="267" dur="50"/>
                                        <p:tgtEl>
                                          <p:spTgt spid="15">
                                            <p:graphicEl>
                                              <a:chart seriesIdx="-4" categoryIdx="64" bldStep="category"/>
                                            </p:graphicEl>
                                          </p:spTgt>
                                        </p:tgtEl>
                                      </p:cBhvr>
                                    </p:animEffect>
                                  </p:childTnLst>
                                </p:cTn>
                              </p:par>
                            </p:childTnLst>
                          </p:cTn>
                        </p:par>
                        <p:par>
                          <p:cTn id="268" fill="hold">
                            <p:stCondLst>
                              <p:cond delay="3300"/>
                            </p:stCondLst>
                            <p:childTnLst>
                              <p:par>
                                <p:cTn id="269" presetID="22" presetClass="entr" presetSubtype="4" fill="hold" grpId="0" nodeType="afterEffect">
                                  <p:stCondLst>
                                    <p:cond delay="0"/>
                                  </p:stCondLst>
                                  <p:childTnLst>
                                    <p:set>
                                      <p:cBhvr>
                                        <p:cTn id="270" dur="1" fill="hold">
                                          <p:stCondLst>
                                            <p:cond delay="0"/>
                                          </p:stCondLst>
                                        </p:cTn>
                                        <p:tgtEl>
                                          <p:spTgt spid="15">
                                            <p:graphicEl>
                                              <a:chart seriesIdx="-4" categoryIdx="65" bldStep="category"/>
                                            </p:graphicEl>
                                          </p:spTgt>
                                        </p:tgtEl>
                                        <p:attrNameLst>
                                          <p:attrName>style.visibility</p:attrName>
                                        </p:attrNameLst>
                                      </p:cBhvr>
                                      <p:to>
                                        <p:strVal val="visible"/>
                                      </p:to>
                                    </p:set>
                                    <p:animEffect transition="in" filter="wipe(down)">
                                      <p:cBhvr>
                                        <p:cTn id="271" dur="50"/>
                                        <p:tgtEl>
                                          <p:spTgt spid="15">
                                            <p:graphicEl>
                                              <a:chart seriesIdx="-4" categoryIdx="65" bldStep="category"/>
                                            </p:graphicEl>
                                          </p:spTgt>
                                        </p:tgtEl>
                                      </p:cBhvr>
                                    </p:animEffect>
                                  </p:childTnLst>
                                </p:cTn>
                              </p:par>
                            </p:childTnLst>
                          </p:cTn>
                        </p:par>
                        <p:par>
                          <p:cTn id="272" fill="hold">
                            <p:stCondLst>
                              <p:cond delay="3350"/>
                            </p:stCondLst>
                            <p:childTnLst>
                              <p:par>
                                <p:cTn id="273" presetID="22" presetClass="entr" presetSubtype="4" fill="hold" grpId="0" nodeType="afterEffect">
                                  <p:stCondLst>
                                    <p:cond delay="0"/>
                                  </p:stCondLst>
                                  <p:childTnLst>
                                    <p:set>
                                      <p:cBhvr>
                                        <p:cTn id="274" dur="1" fill="hold">
                                          <p:stCondLst>
                                            <p:cond delay="0"/>
                                          </p:stCondLst>
                                        </p:cTn>
                                        <p:tgtEl>
                                          <p:spTgt spid="15">
                                            <p:graphicEl>
                                              <a:chart seriesIdx="-4" categoryIdx="66" bldStep="category"/>
                                            </p:graphicEl>
                                          </p:spTgt>
                                        </p:tgtEl>
                                        <p:attrNameLst>
                                          <p:attrName>style.visibility</p:attrName>
                                        </p:attrNameLst>
                                      </p:cBhvr>
                                      <p:to>
                                        <p:strVal val="visible"/>
                                      </p:to>
                                    </p:set>
                                    <p:animEffect transition="in" filter="wipe(down)">
                                      <p:cBhvr>
                                        <p:cTn id="275" dur="50"/>
                                        <p:tgtEl>
                                          <p:spTgt spid="15">
                                            <p:graphicEl>
                                              <a:chart seriesIdx="-4" categoryIdx="66" bldStep="category"/>
                                            </p:graphicEl>
                                          </p:spTgt>
                                        </p:tgtEl>
                                      </p:cBhvr>
                                    </p:animEffect>
                                  </p:childTnLst>
                                </p:cTn>
                              </p:par>
                            </p:childTnLst>
                          </p:cTn>
                        </p:par>
                        <p:par>
                          <p:cTn id="276" fill="hold">
                            <p:stCondLst>
                              <p:cond delay="3400"/>
                            </p:stCondLst>
                            <p:childTnLst>
                              <p:par>
                                <p:cTn id="277" presetID="22" presetClass="entr" presetSubtype="4" fill="hold" grpId="0" nodeType="afterEffect">
                                  <p:stCondLst>
                                    <p:cond delay="0"/>
                                  </p:stCondLst>
                                  <p:childTnLst>
                                    <p:set>
                                      <p:cBhvr>
                                        <p:cTn id="278" dur="1" fill="hold">
                                          <p:stCondLst>
                                            <p:cond delay="0"/>
                                          </p:stCondLst>
                                        </p:cTn>
                                        <p:tgtEl>
                                          <p:spTgt spid="15">
                                            <p:graphicEl>
                                              <a:chart seriesIdx="-4" categoryIdx="67" bldStep="category"/>
                                            </p:graphicEl>
                                          </p:spTgt>
                                        </p:tgtEl>
                                        <p:attrNameLst>
                                          <p:attrName>style.visibility</p:attrName>
                                        </p:attrNameLst>
                                      </p:cBhvr>
                                      <p:to>
                                        <p:strVal val="visible"/>
                                      </p:to>
                                    </p:set>
                                    <p:animEffect transition="in" filter="wipe(down)">
                                      <p:cBhvr>
                                        <p:cTn id="279" dur="50"/>
                                        <p:tgtEl>
                                          <p:spTgt spid="15">
                                            <p:graphicEl>
                                              <a:chart seriesIdx="-4" categoryIdx="67" bldStep="category"/>
                                            </p:graphicEl>
                                          </p:spTgt>
                                        </p:tgtEl>
                                      </p:cBhvr>
                                    </p:animEffect>
                                  </p:childTnLst>
                                </p:cTn>
                              </p:par>
                            </p:childTnLst>
                          </p:cTn>
                        </p:par>
                        <p:par>
                          <p:cTn id="280" fill="hold">
                            <p:stCondLst>
                              <p:cond delay="3450"/>
                            </p:stCondLst>
                            <p:childTnLst>
                              <p:par>
                                <p:cTn id="281" presetID="22" presetClass="entr" presetSubtype="4" fill="hold" grpId="0" nodeType="afterEffect">
                                  <p:stCondLst>
                                    <p:cond delay="0"/>
                                  </p:stCondLst>
                                  <p:childTnLst>
                                    <p:set>
                                      <p:cBhvr>
                                        <p:cTn id="282" dur="1" fill="hold">
                                          <p:stCondLst>
                                            <p:cond delay="0"/>
                                          </p:stCondLst>
                                        </p:cTn>
                                        <p:tgtEl>
                                          <p:spTgt spid="15">
                                            <p:graphicEl>
                                              <a:chart seriesIdx="-4" categoryIdx="68" bldStep="category"/>
                                            </p:graphicEl>
                                          </p:spTgt>
                                        </p:tgtEl>
                                        <p:attrNameLst>
                                          <p:attrName>style.visibility</p:attrName>
                                        </p:attrNameLst>
                                      </p:cBhvr>
                                      <p:to>
                                        <p:strVal val="visible"/>
                                      </p:to>
                                    </p:set>
                                    <p:animEffect transition="in" filter="wipe(down)">
                                      <p:cBhvr>
                                        <p:cTn id="283" dur="50"/>
                                        <p:tgtEl>
                                          <p:spTgt spid="15">
                                            <p:graphicEl>
                                              <a:chart seriesIdx="-4" categoryIdx="68" bldStep="category"/>
                                            </p:graphicEl>
                                          </p:spTgt>
                                        </p:tgtEl>
                                      </p:cBhvr>
                                    </p:animEffect>
                                  </p:childTnLst>
                                </p:cTn>
                              </p:par>
                            </p:childTnLst>
                          </p:cTn>
                        </p:par>
                        <p:par>
                          <p:cTn id="284" fill="hold">
                            <p:stCondLst>
                              <p:cond delay="3500"/>
                            </p:stCondLst>
                            <p:childTnLst>
                              <p:par>
                                <p:cTn id="285" presetID="22" presetClass="entr" presetSubtype="4" fill="hold" grpId="0" nodeType="afterEffect">
                                  <p:stCondLst>
                                    <p:cond delay="0"/>
                                  </p:stCondLst>
                                  <p:childTnLst>
                                    <p:set>
                                      <p:cBhvr>
                                        <p:cTn id="286" dur="1" fill="hold">
                                          <p:stCondLst>
                                            <p:cond delay="0"/>
                                          </p:stCondLst>
                                        </p:cTn>
                                        <p:tgtEl>
                                          <p:spTgt spid="15">
                                            <p:graphicEl>
                                              <a:chart seriesIdx="-4" categoryIdx="69" bldStep="category"/>
                                            </p:graphicEl>
                                          </p:spTgt>
                                        </p:tgtEl>
                                        <p:attrNameLst>
                                          <p:attrName>style.visibility</p:attrName>
                                        </p:attrNameLst>
                                      </p:cBhvr>
                                      <p:to>
                                        <p:strVal val="visible"/>
                                      </p:to>
                                    </p:set>
                                    <p:animEffect transition="in" filter="wipe(down)">
                                      <p:cBhvr>
                                        <p:cTn id="287" dur="50"/>
                                        <p:tgtEl>
                                          <p:spTgt spid="15">
                                            <p:graphicEl>
                                              <a:chart seriesIdx="-4" categoryIdx="69" bldStep="category"/>
                                            </p:graphicEl>
                                          </p:spTgt>
                                        </p:tgtEl>
                                      </p:cBhvr>
                                    </p:animEffect>
                                  </p:childTnLst>
                                </p:cTn>
                              </p:par>
                            </p:childTnLst>
                          </p:cTn>
                        </p:par>
                        <p:par>
                          <p:cTn id="288" fill="hold">
                            <p:stCondLst>
                              <p:cond delay="3550"/>
                            </p:stCondLst>
                            <p:childTnLst>
                              <p:par>
                                <p:cTn id="289" presetID="22" presetClass="entr" presetSubtype="4" fill="hold" grpId="0" nodeType="afterEffect">
                                  <p:stCondLst>
                                    <p:cond delay="0"/>
                                  </p:stCondLst>
                                  <p:childTnLst>
                                    <p:set>
                                      <p:cBhvr>
                                        <p:cTn id="290" dur="1" fill="hold">
                                          <p:stCondLst>
                                            <p:cond delay="0"/>
                                          </p:stCondLst>
                                        </p:cTn>
                                        <p:tgtEl>
                                          <p:spTgt spid="15">
                                            <p:graphicEl>
                                              <a:chart seriesIdx="-4" categoryIdx="70" bldStep="category"/>
                                            </p:graphicEl>
                                          </p:spTgt>
                                        </p:tgtEl>
                                        <p:attrNameLst>
                                          <p:attrName>style.visibility</p:attrName>
                                        </p:attrNameLst>
                                      </p:cBhvr>
                                      <p:to>
                                        <p:strVal val="visible"/>
                                      </p:to>
                                    </p:set>
                                    <p:animEffect transition="in" filter="wipe(down)">
                                      <p:cBhvr>
                                        <p:cTn id="291" dur="50"/>
                                        <p:tgtEl>
                                          <p:spTgt spid="15">
                                            <p:graphicEl>
                                              <a:chart seriesIdx="-4" categoryIdx="70" bldStep="category"/>
                                            </p:graphicEl>
                                          </p:spTgt>
                                        </p:tgtEl>
                                      </p:cBhvr>
                                    </p:animEffect>
                                  </p:childTnLst>
                                </p:cTn>
                              </p:par>
                            </p:childTnLst>
                          </p:cTn>
                        </p:par>
                        <p:par>
                          <p:cTn id="292" fill="hold">
                            <p:stCondLst>
                              <p:cond delay="3600"/>
                            </p:stCondLst>
                            <p:childTnLst>
                              <p:par>
                                <p:cTn id="293" presetID="22" presetClass="entr" presetSubtype="4" fill="hold" grpId="0" nodeType="afterEffect">
                                  <p:stCondLst>
                                    <p:cond delay="0"/>
                                  </p:stCondLst>
                                  <p:childTnLst>
                                    <p:set>
                                      <p:cBhvr>
                                        <p:cTn id="294" dur="1" fill="hold">
                                          <p:stCondLst>
                                            <p:cond delay="0"/>
                                          </p:stCondLst>
                                        </p:cTn>
                                        <p:tgtEl>
                                          <p:spTgt spid="15">
                                            <p:graphicEl>
                                              <a:chart seriesIdx="-4" categoryIdx="71" bldStep="category"/>
                                            </p:graphicEl>
                                          </p:spTgt>
                                        </p:tgtEl>
                                        <p:attrNameLst>
                                          <p:attrName>style.visibility</p:attrName>
                                        </p:attrNameLst>
                                      </p:cBhvr>
                                      <p:to>
                                        <p:strVal val="visible"/>
                                      </p:to>
                                    </p:set>
                                    <p:animEffect transition="in" filter="wipe(down)">
                                      <p:cBhvr>
                                        <p:cTn id="295" dur="50"/>
                                        <p:tgtEl>
                                          <p:spTgt spid="15">
                                            <p:graphicEl>
                                              <a:chart seriesIdx="-4" categoryIdx="71" bldStep="category"/>
                                            </p:graphicEl>
                                          </p:spTgt>
                                        </p:tgtEl>
                                      </p:cBhvr>
                                    </p:animEffect>
                                  </p:childTnLst>
                                </p:cTn>
                              </p:par>
                            </p:childTnLst>
                          </p:cTn>
                        </p:par>
                        <p:par>
                          <p:cTn id="296" fill="hold">
                            <p:stCondLst>
                              <p:cond delay="3650"/>
                            </p:stCondLst>
                            <p:childTnLst>
                              <p:par>
                                <p:cTn id="297" presetID="22" presetClass="entr" presetSubtype="4" fill="hold" grpId="0" nodeType="afterEffect">
                                  <p:stCondLst>
                                    <p:cond delay="0"/>
                                  </p:stCondLst>
                                  <p:childTnLst>
                                    <p:set>
                                      <p:cBhvr>
                                        <p:cTn id="298" dur="1" fill="hold">
                                          <p:stCondLst>
                                            <p:cond delay="0"/>
                                          </p:stCondLst>
                                        </p:cTn>
                                        <p:tgtEl>
                                          <p:spTgt spid="15">
                                            <p:graphicEl>
                                              <a:chart seriesIdx="-4" categoryIdx="72" bldStep="category"/>
                                            </p:graphicEl>
                                          </p:spTgt>
                                        </p:tgtEl>
                                        <p:attrNameLst>
                                          <p:attrName>style.visibility</p:attrName>
                                        </p:attrNameLst>
                                      </p:cBhvr>
                                      <p:to>
                                        <p:strVal val="visible"/>
                                      </p:to>
                                    </p:set>
                                    <p:animEffect transition="in" filter="wipe(down)">
                                      <p:cBhvr>
                                        <p:cTn id="299" dur="50"/>
                                        <p:tgtEl>
                                          <p:spTgt spid="15">
                                            <p:graphicEl>
                                              <a:chart seriesIdx="-4" categoryIdx="72" bldStep="category"/>
                                            </p:graphicEl>
                                          </p:spTgt>
                                        </p:tgtEl>
                                      </p:cBhvr>
                                    </p:animEffect>
                                  </p:childTnLst>
                                </p:cTn>
                              </p:par>
                            </p:childTnLst>
                          </p:cTn>
                        </p:par>
                        <p:par>
                          <p:cTn id="300" fill="hold">
                            <p:stCondLst>
                              <p:cond delay="3700"/>
                            </p:stCondLst>
                            <p:childTnLst>
                              <p:par>
                                <p:cTn id="301" presetID="22" presetClass="entr" presetSubtype="4" fill="hold" grpId="0" nodeType="afterEffect">
                                  <p:stCondLst>
                                    <p:cond delay="0"/>
                                  </p:stCondLst>
                                  <p:childTnLst>
                                    <p:set>
                                      <p:cBhvr>
                                        <p:cTn id="302" dur="1" fill="hold">
                                          <p:stCondLst>
                                            <p:cond delay="0"/>
                                          </p:stCondLst>
                                        </p:cTn>
                                        <p:tgtEl>
                                          <p:spTgt spid="15">
                                            <p:graphicEl>
                                              <a:chart seriesIdx="-4" categoryIdx="73" bldStep="category"/>
                                            </p:graphicEl>
                                          </p:spTgt>
                                        </p:tgtEl>
                                        <p:attrNameLst>
                                          <p:attrName>style.visibility</p:attrName>
                                        </p:attrNameLst>
                                      </p:cBhvr>
                                      <p:to>
                                        <p:strVal val="visible"/>
                                      </p:to>
                                    </p:set>
                                    <p:animEffect transition="in" filter="wipe(down)">
                                      <p:cBhvr>
                                        <p:cTn id="303" dur="50"/>
                                        <p:tgtEl>
                                          <p:spTgt spid="15">
                                            <p:graphicEl>
                                              <a:chart seriesIdx="-4" categoryIdx="73" bldStep="category"/>
                                            </p:graphicEl>
                                          </p:spTgt>
                                        </p:tgtEl>
                                      </p:cBhvr>
                                    </p:animEffect>
                                  </p:childTnLst>
                                </p:cTn>
                              </p:par>
                            </p:childTnLst>
                          </p:cTn>
                        </p:par>
                        <p:par>
                          <p:cTn id="304" fill="hold">
                            <p:stCondLst>
                              <p:cond delay="3750"/>
                            </p:stCondLst>
                            <p:childTnLst>
                              <p:par>
                                <p:cTn id="305" presetID="22" presetClass="entr" presetSubtype="4" fill="hold" grpId="0" nodeType="afterEffect">
                                  <p:stCondLst>
                                    <p:cond delay="0"/>
                                  </p:stCondLst>
                                  <p:childTnLst>
                                    <p:set>
                                      <p:cBhvr>
                                        <p:cTn id="306" dur="1" fill="hold">
                                          <p:stCondLst>
                                            <p:cond delay="0"/>
                                          </p:stCondLst>
                                        </p:cTn>
                                        <p:tgtEl>
                                          <p:spTgt spid="15">
                                            <p:graphicEl>
                                              <a:chart seriesIdx="-4" categoryIdx="74" bldStep="category"/>
                                            </p:graphicEl>
                                          </p:spTgt>
                                        </p:tgtEl>
                                        <p:attrNameLst>
                                          <p:attrName>style.visibility</p:attrName>
                                        </p:attrNameLst>
                                      </p:cBhvr>
                                      <p:to>
                                        <p:strVal val="visible"/>
                                      </p:to>
                                    </p:set>
                                    <p:animEffect transition="in" filter="wipe(down)">
                                      <p:cBhvr>
                                        <p:cTn id="307" dur="50"/>
                                        <p:tgtEl>
                                          <p:spTgt spid="15">
                                            <p:graphicEl>
                                              <a:chart seriesIdx="-4" categoryIdx="74" bldStep="category"/>
                                            </p:graphicEl>
                                          </p:spTgt>
                                        </p:tgtEl>
                                      </p:cBhvr>
                                    </p:animEffect>
                                  </p:childTnLst>
                                </p:cTn>
                              </p:par>
                            </p:childTnLst>
                          </p:cTn>
                        </p:par>
                        <p:par>
                          <p:cTn id="308" fill="hold">
                            <p:stCondLst>
                              <p:cond delay="3800"/>
                            </p:stCondLst>
                            <p:childTnLst>
                              <p:par>
                                <p:cTn id="309" presetID="22" presetClass="entr" presetSubtype="4" fill="hold" grpId="0" nodeType="afterEffect">
                                  <p:stCondLst>
                                    <p:cond delay="0"/>
                                  </p:stCondLst>
                                  <p:childTnLst>
                                    <p:set>
                                      <p:cBhvr>
                                        <p:cTn id="310" dur="1" fill="hold">
                                          <p:stCondLst>
                                            <p:cond delay="0"/>
                                          </p:stCondLst>
                                        </p:cTn>
                                        <p:tgtEl>
                                          <p:spTgt spid="15">
                                            <p:graphicEl>
                                              <a:chart seriesIdx="-4" categoryIdx="75" bldStep="category"/>
                                            </p:graphicEl>
                                          </p:spTgt>
                                        </p:tgtEl>
                                        <p:attrNameLst>
                                          <p:attrName>style.visibility</p:attrName>
                                        </p:attrNameLst>
                                      </p:cBhvr>
                                      <p:to>
                                        <p:strVal val="visible"/>
                                      </p:to>
                                    </p:set>
                                    <p:animEffect transition="in" filter="wipe(down)">
                                      <p:cBhvr>
                                        <p:cTn id="311" dur="50"/>
                                        <p:tgtEl>
                                          <p:spTgt spid="15">
                                            <p:graphicEl>
                                              <a:chart seriesIdx="-4" categoryIdx="75" bldStep="category"/>
                                            </p:graphicEl>
                                          </p:spTgt>
                                        </p:tgtEl>
                                      </p:cBhvr>
                                    </p:animEffect>
                                  </p:childTnLst>
                                </p:cTn>
                              </p:par>
                            </p:childTnLst>
                          </p:cTn>
                        </p:par>
                        <p:par>
                          <p:cTn id="312" fill="hold">
                            <p:stCondLst>
                              <p:cond delay="3850"/>
                            </p:stCondLst>
                            <p:childTnLst>
                              <p:par>
                                <p:cTn id="313" presetID="22" presetClass="entr" presetSubtype="4" fill="hold" grpId="0" nodeType="afterEffect">
                                  <p:stCondLst>
                                    <p:cond delay="0"/>
                                  </p:stCondLst>
                                  <p:childTnLst>
                                    <p:set>
                                      <p:cBhvr>
                                        <p:cTn id="314" dur="1" fill="hold">
                                          <p:stCondLst>
                                            <p:cond delay="0"/>
                                          </p:stCondLst>
                                        </p:cTn>
                                        <p:tgtEl>
                                          <p:spTgt spid="15">
                                            <p:graphicEl>
                                              <a:chart seriesIdx="-4" categoryIdx="76" bldStep="category"/>
                                            </p:graphicEl>
                                          </p:spTgt>
                                        </p:tgtEl>
                                        <p:attrNameLst>
                                          <p:attrName>style.visibility</p:attrName>
                                        </p:attrNameLst>
                                      </p:cBhvr>
                                      <p:to>
                                        <p:strVal val="visible"/>
                                      </p:to>
                                    </p:set>
                                    <p:animEffect transition="in" filter="wipe(down)">
                                      <p:cBhvr>
                                        <p:cTn id="315" dur="50"/>
                                        <p:tgtEl>
                                          <p:spTgt spid="15">
                                            <p:graphicEl>
                                              <a:chart seriesIdx="-4" categoryIdx="76" bldStep="category"/>
                                            </p:graphicEl>
                                          </p:spTgt>
                                        </p:tgtEl>
                                      </p:cBhvr>
                                    </p:animEffect>
                                  </p:childTnLst>
                                </p:cTn>
                              </p:par>
                            </p:childTnLst>
                          </p:cTn>
                        </p:par>
                        <p:par>
                          <p:cTn id="316" fill="hold">
                            <p:stCondLst>
                              <p:cond delay="3900"/>
                            </p:stCondLst>
                            <p:childTnLst>
                              <p:par>
                                <p:cTn id="317" presetID="22" presetClass="entr" presetSubtype="4" fill="hold" grpId="0" nodeType="afterEffect">
                                  <p:stCondLst>
                                    <p:cond delay="0"/>
                                  </p:stCondLst>
                                  <p:childTnLst>
                                    <p:set>
                                      <p:cBhvr>
                                        <p:cTn id="318" dur="1" fill="hold">
                                          <p:stCondLst>
                                            <p:cond delay="0"/>
                                          </p:stCondLst>
                                        </p:cTn>
                                        <p:tgtEl>
                                          <p:spTgt spid="15">
                                            <p:graphicEl>
                                              <a:chart seriesIdx="-4" categoryIdx="77" bldStep="category"/>
                                            </p:graphicEl>
                                          </p:spTgt>
                                        </p:tgtEl>
                                        <p:attrNameLst>
                                          <p:attrName>style.visibility</p:attrName>
                                        </p:attrNameLst>
                                      </p:cBhvr>
                                      <p:to>
                                        <p:strVal val="visible"/>
                                      </p:to>
                                    </p:set>
                                    <p:animEffect transition="in" filter="wipe(down)">
                                      <p:cBhvr>
                                        <p:cTn id="319" dur="50"/>
                                        <p:tgtEl>
                                          <p:spTgt spid="15">
                                            <p:graphicEl>
                                              <a:chart seriesIdx="-4" categoryIdx="77" bldStep="category"/>
                                            </p:graphicEl>
                                          </p:spTgt>
                                        </p:tgtEl>
                                      </p:cBhvr>
                                    </p:animEffect>
                                  </p:childTnLst>
                                </p:cTn>
                              </p:par>
                            </p:childTnLst>
                          </p:cTn>
                        </p:par>
                        <p:par>
                          <p:cTn id="320" fill="hold">
                            <p:stCondLst>
                              <p:cond delay="3950"/>
                            </p:stCondLst>
                            <p:childTnLst>
                              <p:par>
                                <p:cTn id="321" presetID="22" presetClass="entr" presetSubtype="4" fill="hold" grpId="0" nodeType="afterEffect">
                                  <p:stCondLst>
                                    <p:cond delay="0"/>
                                  </p:stCondLst>
                                  <p:childTnLst>
                                    <p:set>
                                      <p:cBhvr>
                                        <p:cTn id="322" dur="1" fill="hold">
                                          <p:stCondLst>
                                            <p:cond delay="0"/>
                                          </p:stCondLst>
                                        </p:cTn>
                                        <p:tgtEl>
                                          <p:spTgt spid="15">
                                            <p:graphicEl>
                                              <a:chart seriesIdx="-4" categoryIdx="78" bldStep="category"/>
                                            </p:graphicEl>
                                          </p:spTgt>
                                        </p:tgtEl>
                                        <p:attrNameLst>
                                          <p:attrName>style.visibility</p:attrName>
                                        </p:attrNameLst>
                                      </p:cBhvr>
                                      <p:to>
                                        <p:strVal val="visible"/>
                                      </p:to>
                                    </p:set>
                                    <p:animEffect transition="in" filter="wipe(down)">
                                      <p:cBhvr>
                                        <p:cTn id="323" dur="50"/>
                                        <p:tgtEl>
                                          <p:spTgt spid="15">
                                            <p:graphicEl>
                                              <a:chart seriesIdx="-4" categoryIdx="78" bldStep="category"/>
                                            </p:graphicEl>
                                          </p:spTgt>
                                        </p:tgtEl>
                                      </p:cBhvr>
                                    </p:animEffect>
                                  </p:childTnLst>
                                </p:cTn>
                              </p:par>
                            </p:childTnLst>
                          </p:cTn>
                        </p:par>
                        <p:par>
                          <p:cTn id="324" fill="hold">
                            <p:stCondLst>
                              <p:cond delay="4000"/>
                            </p:stCondLst>
                            <p:childTnLst>
                              <p:par>
                                <p:cTn id="325" presetID="22" presetClass="entr" presetSubtype="4" fill="hold" grpId="0" nodeType="afterEffect">
                                  <p:stCondLst>
                                    <p:cond delay="0"/>
                                  </p:stCondLst>
                                  <p:childTnLst>
                                    <p:set>
                                      <p:cBhvr>
                                        <p:cTn id="326" dur="1" fill="hold">
                                          <p:stCondLst>
                                            <p:cond delay="0"/>
                                          </p:stCondLst>
                                        </p:cTn>
                                        <p:tgtEl>
                                          <p:spTgt spid="15">
                                            <p:graphicEl>
                                              <a:chart seriesIdx="-4" categoryIdx="79" bldStep="category"/>
                                            </p:graphicEl>
                                          </p:spTgt>
                                        </p:tgtEl>
                                        <p:attrNameLst>
                                          <p:attrName>style.visibility</p:attrName>
                                        </p:attrNameLst>
                                      </p:cBhvr>
                                      <p:to>
                                        <p:strVal val="visible"/>
                                      </p:to>
                                    </p:set>
                                    <p:animEffect transition="in" filter="wipe(down)">
                                      <p:cBhvr>
                                        <p:cTn id="327" dur="50"/>
                                        <p:tgtEl>
                                          <p:spTgt spid="15">
                                            <p:graphicEl>
                                              <a:chart seriesIdx="-4" categoryIdx="79" bldStep="category"/>
                                            </p:graphicEl>
                                          </p:spTgt>
                                        </p:tgtEl>
                                      </p:cBhvr>
                                    </p:animEffect>
                                  </p:childTnLst>
                                </p:cTn>
                              </p:par>
                            </p:childTnLst>
                          </p:cTn>
                        </p:par>
                        <p:par>
                          <p:cTn id="328" fill="hold">
                            <p:stCondLst>
                              <p:cond delay="4050"/>
                            </p:stCondLst>
                            <p:childTnLst>
                              <p:par>
                                <p:cTn id="329" presetID="22" presetClass="entr" presetSubtype="4" fill="hold" grpId="0" nodeType="afterEffect">
                                  <p:stCondLst>
                                    <p:cond delay="0"/>
                                  </p:stCondLst>
                                  <p:childTnLst>
                                    <p:set>
                                      <p:cBhvr>
                                        <p:cTn id="330" dur="1" fill="hold">
                                          <p:stCondLst>
                                            <p:cond delay="0"/>
                                          </p:stCondLst>
                                        </p:cTn>
                                        <p:tgtEl>
                                          <p:spTgt spid="15">
                                            <p:graphicEl>
                                              <a:chart seriesIdx="-4" categoryIdx="80" bldStep="category"/>
                                            </p:graphicEl>
                                          </p:spTgt>
                                        </p:tgtEl>
                                        <p:attrNameLst>
                                          <p:attrName>style.visibility</p:attrName>
                                        </p:attrNameLst>
                                      </p:cBhvr>
                                      <p:to>
                                        <p:strVal val="visible"/>
                                      </p:to>
                                    </p:set>
                                    <p:animEffect transition="in" filter="wipe(down)">
                                      <p:cBhvr>
                                        <p:cTn id="331" dur="50"/>
                                        <p:tgtEl>
                                          <p:spTgt spid="15">
                                            <p:graphicEl>
                                              <a:chart seriesIdx="-4" categoryIdx="80" bldStep="category"/>
                                            </p:graphicEl>
                                          </p:spTgt>
                                        </p:tgtEl>
                                      </p:cBhvr>
                                    </p:animEffect>
                                  </p:childTnLst>
                                </p:cTn>
                              </p:par>
                            </p:childTnLst>
                          </p:cTn>
                        </p:par>
                        <p:par>
                          <p:cTn id="332" fill="hold">
                            <p:stCondLst>
                              <p:cond delay="4100"/>
                            </p:stCondLst>
                            <p:childTnLst>
                              <p:par>
                                <p:cTn id="333" presetID="22" presetClass="entr" presetSubtype="4" fill="hold" grpId="0" nodeType="afterEffect">
                                  <p:stCondLst>
                                    <p:cond delay="0"/>
                                  </p:stCondLst>
                                  <p:childTnLst>
                                    <p:set>
                                      <p:cBhvr>
                                        <p:cTn id="334" dur="1" fill="hold">
                                          <p:stCondLst>
                                            <p:cond delay="0"/>
                                          </p:stCondLst>
                                        </p:cTn>
                                        <p:tgtEl>
                                          <p:spTgt spid="15">
                                            <p:graphicEl>
                                              <a:chart seriesIdx="-4" categoryIdx="81" bldStep="category"/>
                                            </p:graphicEl>
                                          </p:spTgt>
                                        </p:tgtEl>
                                        <p:attrNameLst>
                                          <p:attrName>style.visibility</p:attrName>
                                        </p:attrNameLst>
                                      </p:cBhvr>
                                      <p:to>
                                        <p:strVal val="visible"/>
                                      </p:to>
                                    </p:set>
                                    <p:animEffect transition="in" filter="wipe(down)">
                                      <p:cBhvr>
                                        <p:cTn id="335" dur="50"/>
                                        <p:tgtEl>
                                          <p:spTgt spid="15">
                                            <p:graphicEl>
                                              <a:chart seriesIdx="-4" categoryIdx="81" bldStep="category"/>
                                            </p:graphicEl>
                                          </p:spTgt>
                                        </p:tgtEl>
                                      </p:cBhvr>
                                    </p:animEffect>
                                  </p:childTnLst>
                                </p:cTn>
                              </p:par>
                            </p:childTnLst>
                          </p:cTn>
                        </p:par>
                        <p:par>
                          <p:cTn id="336" fill="hold">
                            <p:stCondLst>
                              <p:cond delay="4150"/>
                            </p:stCondLst>
                            <p:childTnLst>
                              <p:par>
                                <p:cTn id="337" presetID="22" presetClass="entr" presetSubtype="4" fill="hold" grpId="0" nodeType="afterEffect">
                                  <p:stCondLst>
                                    <p:cond delay="0"/>
                                  </p:stCondLst>
                                  <p:childTnLst>
                                    <p:set>
                                      <p:cBhvr>
                                        <p:cTn id="338" dur="1" fill="hold">
                                          <p:stCondLst>
                                            <p:cond delay="0"/>
                                          </p:stCondLst>
                                        </p:cTn>
                                        <p:tgtEl>
                                          <p:spTgt spid="15">
                                            <p:graphicEl>
                                              <a:chart seriesIdx="-4" categoryIdx="82" bldStep="category"/>
                                            </p:graphicEl>
                                          </p:spTgt>
                                        </p:tgtEl>
                                        <p:attrNameLst>
                                          <p:attrName>style.visibility</p:attrName>
                                        </p:attrNameLst>
                                      </p:cBhvr>
                                      <p:to>
                                        <p:strVal val="visible"/>
                                      </p:to>
                                    </p:set>
                                    <p:animEffect transition="in" filter="wipe(down)">
                                      <p:cBhvr>
                                        <p:cTn id="339" dur="50"/>
                                        <p:tgtEl>
                                          <p:spTgt spid="15">
                                            <p:graphicEl>
                                              <a:chart seriesIdx="-4" categoryIdx="82" bldStep="category"/>
                                            </p:graphicEl>
                                          </p:spTgt>
                                        </p:tgtEl>
                                      </p:cBhvr>
                                    </p:animEffect>
                                  </p:childTnLst>
                                </p:cTn>
                              </p:par>
                            </p:childTnLst>
                          </p:cTn>
                        </p:par>
                        <p:par>
                          <p:cTn id="340" fill="hold">
                            <p:stCondLst>
                              <p:cond delay="4200"/>
                            </p:stCondLst>
                            <p:childTnLst>
                              <p:par>
                                <p:cTn id="341" presetID="22" presetClass="entr" presetSubtype="4" fill="hold" grpId="0" nodeType="afterEffect">
                                  <p:stCondLst>
                                    <p:cond delay="0"/>
                                  </p:stCondLst>
                                  <p:childTnLst>
                                    <p:set>
                                      <p:cBhvr>
                                        <p:cTn id="342" dur="1" fill="hold">
                                          <p:stCondLst>
                                            <p:cond delay="0"/>
                                          </p:stCondLst>
                                        </p:cTn>
                                        <p:tgtEl>
                                          <p:spTgt spid="15">
                                            <p:graphicEl>
                                              <a:chart seriesIdx="-4" categoryIdx="83" bldStep="category"/>
                                            </p:graphicEl>
                                          </p:spTgt>
                                        </p:tgtEl>
                                        <p:attrNameLst>
                                          <p:attrName>style.visibility</p:attrName>
                                        </p:attrNameLst>
                                      </p:cBhvr>
                                      <p:to>
                                        <p:strVal val="visible"/>
                                      </p:to>
                                    </p:set>
                                    <p:animEffect transition="in" filter="wipe(down)">
                                      <p:cBhvr>
                                        <p:cTn id="343" dur="50"/>
                                        <p:tgtEl>
                                          <p:spTgt spid="15">
                                            <p:graphicEl>
                                              <a:chart seriesIdx="-4" categoryIdx="83" bldStep="category"/>
                                            </p:graphicEl>
                                          </p:spTgt>
                                        </p:tgtEl>
                                      </p:cBhvr>
                                    </p:animEffect>
                                  </p:childTnLst>
                                </p:cTn>
                              </p:par>
                            </p:childTnLst>
                          </p:cTn>
                        </p:par>
                        <p:par>
                          <p:cTn id="344" fill="hold">
                            <p:stCondLst>
                              <p:cond delay="4250"/>
                            </p:stCondLst>
                            <p:childTnLst>
                              <p:par>
                                <p:cTn id="345" presetID="22" presetClass="entr" presetSubtype="4" fill="hold" grpId="0" nodeType="afterEffect">
                                  <p:stCondLst>
                                    <p:cond delay="0"/>
                                  </p:stCondLst>
                                  <p:childTnLst>
                                    <p:set>
                                      <p:cBhvr>
                                        <p:cTn id="346" dur="1" fill="hold">
                                          <p:stCondLst>
                                            <p:cond delay="0"/>
                                          </p:stCondLst>
                                        </p:cTn>
                                        <p:tgtEl>
                                          <p:spTgt spid="15">
                                            <p:graphicEl>
                                              <a:chart seriesIdx="-4" categoryIdx="84" bldStep="category"/>
                                            </p:graphicEl>
                                          </p:spTgt>
                                        </p:tgtEl>
                                        <p:attrNameLst>
                                          <p:attrName>style.visibility</p:attrName>
                                        </p:attrNameLst>
                                      </p:cBhvr>
                                      <p:to>
                                        <p:strVal val="visible"/>
                                      </p:to>
                                    </p:set>
                                    <p:animEffect transition="in" filter="wipe(down)">
                                      <p:cBhvr>
                                        <p:cTn id="347" dur="50"/>
                                        <p:tgtEl>
                                          <p:spTgt spid="15">
                                            <p:graphicEl>
                                              <a:chart seriesIdx="-4" categoryIdx="84" bldStep="category"/>
                                            </p:graphicEl>
                                          </p:spTgt>
                                        </p:tgtEl>
                                      </p:cBhvr>
                                    </p:animEffect>
                                  </p:childTnLst>
                                </p:cTn>
                              </p:par>
                            </p:childTnLst>
                          </p:cTn>
                        </p:par>
                        <p:par>
                          <p:cTn id="348" fill="hold">
                            <p:stCondLst>
                              <p:cond delay="4300"/>
                            </p:stCondLst>
                            <p:childTnLst>
                              <p:par>
                                <p:cTn id="349" presetID="22" presetClass="entr" presetSubtype="4" fill="hold" grpId="0" nodeType="afterEffect">
                                  <p:stCondLst>
                                    <p:cond delay="0"/>
                                  </p:stCondLst>
                                  <p:childTnLst>
                                    <p:set>
                                      <p:cBhvr>
                                        <p:cTn id="350" dur="1" fill="hold">
                                          <p:stCondLst>
                                            <p:cond delay="0"/>
                                          </p:stCondLst>
                                        </p:cTn>
                                        <p:tgtEl>
                                          <p:spTgt spid="15">
                                            <p:graphicEl>
                                              <a:chart seriesIdx="-4" categoryIdx="85" bldStep="category"/>
                                            </p:graphicEl>
                                          </p:spTgt>
                                        </p:tgtEl>
                                        <p:attrNameLst>
                                          <p:attrName>style.visibility</p:attrName>
                                        </p:attrNameLst>
                                      </p:cBhvr>
                                      <p:to>
                                        <p:strVal val="visible"/>
                                      </p:to>
                                    </p:set>
                                    <p:animEffect transition="in" filter="wipe(down)">
                                      <p:cBhvr>
                                        <p:cTn id="351" dur="50"/>
                                        <p:tgtEl>
                                          <p:spTgt spid="15">
                                            <p:graphicEl>
                                              <a:chart seriesIdx="-4" categoryIdx="85" bldStep="category"/>
                                            </p:graphicEl>
                                          </p:spTgt>
                                        </p:tgtEl>
                                      </p:cBhvr>
                                    </p:animEffect>
                                  </p:childTnLst>
                                </p:cTn>
                              </p:par>
                            </p:childTnLst>
                          </p:cTn>
                        </p:par>
                        <p:par>
                          <p:cTn id="352" fill="hold">
                            <p:stCondLst>
                              <p:cond delay="4350"/>
                            </p:stCondLst>
                            <p:childTnLst>
                              <p:par>
                                <p:cTn id="353" presetID="22" presetClass="entr" presetSubtype="4" fill="hold" grpId="0" nodeType="afterEffect">
                                  <p:stCondLst>
                                    <p:cond delay="0"/>
                                  </p:stCondLst>
                                  <p:childTnLst>
                                    <p:set>
                                      <p:cBhvr>
                                        <p:cTn id="354" dur="1" fill="hold">
                                          <p:stCondLst>
                                            <p:cond delay="0"/>
                                          </p:stCondLst>
                                        </p:cTn>
                                        <p:tgtEl>
                                          <p:spTgt spid="15">
                                            <p:graphicEl>
                                              <a:chart seriesIdx="-4" categoryIdx="86" bldStep="category"/>
                                            </p:graphicEl>
                                          </p:spTgt>
                                        </p:tgtEl>
                                        <p:attrNameLst>
                                          <p:attrName>style.visibility</p:attrName>
                                        </p:attrNameLst>
                                      </p:cBhvr>
                                      <p:to>
                                        <p:strVal val="visible"/>
                                      </p:to>
                                    </p:set>
                                    <p:animEffect transition="in" filter="wipe(down)">
                                      <p:cBhvr>
                                        <p:cTn id="355" dur="50"/>
                                        <p:tgtEl>
                                          <p:spTgt spid="15">
                                            <p:graphicEl>
                                              <a:chart seriesIdx="-4" categoryIdx="86" bldStep="category"/>
                                            </p:graphicEl>
                                          </p:spTgt>
                                        </p:tgtEl>
                                      </p:cBhvr>
                                    </p:animEffect>
                                  </p:childTnLst>
                                </p:cTn>
                              </p:par>
                            </p:childTnLst>
                          </p:cTn>
                        </p:par>
                        <p:par>
                          <p:cTn id="356" fill="hold">
                            <p:stCondLst>
                              <p:cond delay="4400"/>
                            </p:stCondLst>
                            <p:childTnLst>
                              <p:par>
                                <p:cTn id="357" presetID="22" presetClass="entr" presetSubtype="4" fill="hold" grpId="0" nodeType="afterEffect">
                                  <p:stCondLst>
                                    <p:cond delay="0"/>
                                  </p:stCondLst>
                                  <p:childTnLst>
                                    <p:set>
                                      <p:cBhvr>
                                        <p:cTn id="358" dur="1" fill="hold">
                                          <p:stCondLst>
                                            <p:cond delay="0"/>
                                          </p:stCondLst>
                                        </p:cTn>
                                        <p:tgtEl>
                                          <p:spTgt spid="15">
                                            <p:graphicEl>
                                              <a:chart seriesIdx="-4" categoryIdx="87" bldStep="category"/>
                                            </p:graphicEl>
                                          </p:spTgt>
                                        </p:tgtEl>
                                        <p:attrNameLst>
                                          <p:attrName>style.visibility</p:attrName>
                                        </p:attrNameLst>
                                      </p:cBhvr>
                                      <p:to>
                                        <p:strVal val="visible"/>
                                      </p:to>
                                    </p:set>
                                    <p:animEffect transition="in" filter="wipe(down)">
                                      <p:cBhvr>
                                        <p:cTn id="359" dur="50"/>
                                        <p:tgtEl>
                                          <p:spTgt spid="15">
                                            <p:graphicEl>
                                              <a:chart seriesIdx="-4" categoryIdx="87" bldStep="category"/>
                                            </p:graphicEl>
                                          </p:spTgt>
                                        </p:tgtEl>
                                      </p:cBhvr>
                                    </p:animEffect>
                                  </p:childTnLst>
                                </p:cTn>
                              </p:par>
                            </p:childTnLst>
                          </p:cTn>
                        </p:par>
                        <p:par>
                          <p:cTn id="360" fill="hold">
                            <p:stCondLst>
                              <p:cond delay="4450"/>
                            </p:stCondLst>
                            <p:childTnLst>
                              <p:par>
                                <p:cTn id="361" presetID="22" presetClass="entr" presetSubtype="4" fill="hold" grpId="0" nodeType="afterEffect">
                                  <p:stCondLst>
                                    <p:cond delay="0"/>
                                  </p:stCondLst>
                                  <p:childTnLst>
                                    <p:set>
                                      <p:cBhvr>
                                        <p:cTn id="362" dur="1" fill="hold">
                                          <p:stCondLst>
                                            <p:cond delay="0"/>
                                          </p:stCondLst>
                                        </p:cTn>
                                        <p:tgtEl>
                                          <p:spTgt spid="15">
                                            <p:graphicEl>
                                              <a:chart seriesIdx="-4" categoryIdx="88" bldStep="category"/>
                                            </p:graphicEl>
                                          </p:spTgt>
                                        </p:tgtEl>
                                        <p:attrNameLst>
                                          <p:attrName>style.visibility</p:attrName>
                                        </p:attrNameLst>
                                      </p:cBhvr>
                                      <p:to>
                                        <p:strVal val="visible"/>
                                      </p:to>
                                    </p:set>
                                    <p:animEffect transition="in" filter="wipe(down)">
                                      <p:cBhvr>
                                        <p:cTn id="363" dur="50"/>
                                        <p:tgtEl>
                                          <p:spTgt spid="15">
                                            <p:graphicEl>
                                              <a:chart seriesIdx="-4" categoryIdx="88" bldStep="category"/>
                                            </p:graphicEl>
                                          </p:spTgt>
                                        </p:tgtEl>
                                      </p:cBhvr>
                                    </p:animEffect>
                                  </p:childTnLst>
                                </p:cTn>
                              </p:par>
                            </p:childTnLst>
                          </p:cTn>
                        </p:par>
                        <p:par>
                          <p:cTn id="364" fill="hold">
                            <p:stCondLst>
                              <p:cond delay="4500"/>
                            </p:stCondLst>
                            <p:childTnLst>
                              <p:par>
                                <p:cTn id="365" presetID="22" presetClass="entr" presetSubtype="4" fill="hold" grpId="0" nodeType="afterEffect">
                                  <p:stCondLst>
                                    <p:cond delay="0"/>
                                  </p:stCondLst>
                                  <p:childTnLst>
                                    <p:set>
                                      <p:cBhvr>
                                        <p:cTn id="366" dur="1" fill="hold">
                                          <p:stCondLst>
                                            <p:cond delay="0"/>
                                          </p:stCondLst>
                                        </p:cTn>
                                        <p:tgtEl>
                                          <p:spTgt spid="15">
                                            <p:graphicEl>
                                              <a:chart seriesIdx="-4" categoryIdx="89" bldStep="category"/>
                                            </p:graphicEl>
                                          </p:spTgt>
                                        </p:tgtEl>
                                        <p:attrNameLst>
                                          <p:attrName>style.visibility</p:attrName>
                                        </p:attrNameLst>
                                      </p:cBhvr>
                                      <p:to>
                                        <p:strVal val="visible"/>
                                      </p:to>
                                    </p:set>
                                    <p:animEffect transition="in" filter="wipe(down)">
                                      <p:cBhvr>
                                        <p:cTn id="367" dur="50"/>
                                        <p:tgtEl>
                                          <p:spTgt spid="15">
                                            <p:graphicEl>
                                              <a:chart seriesIdx="-4" categoryIdx="89" bldStep="category"/>
                                            </p:graphicEl>
                                          </p:spTgt>
                                        </p:tgtEl>
                                      </p:cBhvr>
                                    </p:animEffect>
                                  </p:childTnLst>
                                </p:cTn>
                              </p:par>
                            </p:childTnLst>
                          </p:cTn>
                        </p:par>
                        <p:par>
                          <p:cTn id="368" fill="hold">
                            <p:stCondLst>
                              <p:cond delay="4550"/>
                            </p:stCondLst>
                            <p:childTnLst>
                              <p:par>
                                <p:cTn id="369" presetID="22" presetClass="entr" presetSubtype="4" fill="hold" grpId="0" nodeType="afterEffect">
                                  <p:stCondLst>
                                    <p:cond delay="0"/>
                                  </p:stCondLst>
                                  <p:childTnLst>
                                    <p:set>
                                      <p:cBhvr>
                                        <p:cTn id="370" dur="1" fill="hold">
                                          <p:stCondLst>
                                            <p:cond delay="0"/>
                                          </p:stCondLst>
                                        </p:cTn>
                                        <p:tgtEl>
                                          <p:spTgt spid="15">
                                            <p:graphicEl>
                                              <a:chart seriesIdx="-4" categoryIdx="90" bldStep="category"/>
                                            </p:graphicEl>
                                          </p:spTgt>
                                        </p:tgtEl>
                                        <p:attrNameLst>
                                          <p:attrName>style.visibility</p:attrName>
                                        </p:attrNameLst>
                                      </p:cBhvr>
                                      <p:to>
                                        <p:strVal val="visible"/>
                                      </p:to>
                                    </p:set>
                                    <p:animEffect transition="in" filter="wipe(down)">
                                      <p:cBhvr>
                                        <p:cTn id="371" dur="50"/>
                                        <p:tgtEl>
                                          <p:spTgt spid="15">
                                            <p:graphicEl>
                                              <a:chart seriesIdx="-4" categoryIdx="90" bldStep="category"/>
                                            </p:graphicEl>
                                          </p:spTgt>
                                        </p:tgtEl>
                                      </p:cBhvr>
                                    </p:animEffect>
                                  </p:childTnLst>
                                </p:cTn>
                              </p:par>
                            </p:childTnLst>
                          </p:cTn>
                        </p:par>
                        <p:par>
                          <p:cTn id="372" fill="hold">
                            <p:stCondLst>
                              <p:cond delay="4600"/>
                            </p:stCondLst>
                            <p:childTnLst>
                              <p:par>
                                <p:cTn id="373" presetID="22" presetClass="entr" presetSubtype="4" fill="hold" grpId="0" nodeType="afterEffect">
                                  <p:stCondLst>
                                    <p:cond delay="0"/>
                                  </p:stCondLst>
                                  <p:childTnLst>
                                    <p:set>
                                      <p:cBhvr>
                                        <p:cTn id="374" dur="1" fill="hold">
                                          <p:stCondLst>
                                            <p:cond delay="0"/>
                                          </p:stCondLst>
                                        </p:cTn>
                                        <p:tgtEl>
                                          <p:spTgt spid="15">
                                            <p:graphicEl>
                                              <a:chart seriesIdx="-4" categoryIdx="91" bldStep="category"/>
                                            </p:graphicEl>
                                          </p:spTgt>
                                        </p:tgtEl>
                                        <p:attrNameLst>
                                          <p:attrName>style.visibility</p:attrName>
                                        </p:attrNameLst>
                                      </p:cBhvr>
                                      <p:to>
                                        <p:strVal val="visible"/>
                                      </p:to>
                                    </p:set>
                                    <p:animEffect transition="in" filter="wipe(down)">
                                      <p:cBhvr>
                                        <p:cTn id="375" dur="50"/>
                                        <p:tgtEl>
                                          <p:spTgt spid="15">
                                            <p:graphicEl>
                                              <a:chart seriesIdx="-4" categoryIdx="91" bldStep="category"/>
                                            </p:graphicEl>
                                          </p:spTgt>
                                        </p:tgtEl>
                                      </p:cBhvr>
                                    </p:animEffect>
                                  </p:childTnLst>
                                </p:cTn>
                              </p:par>
                            </p:childTnLst>
                          </p:cTn>
                        </p:par>
                        <p:par>
                          <p:cTn id="376" fill="hold">
                            <p:stCondLst>
                              <p:cond delay="4650"/>
                            </p:stCondLst>
                            <p:childTnLst>
                              <p:par>
                                <p:cTn id="377" presetID="22" presetClass="entr" presetSubtype="4" fill="hold" grpId="0" nodeType="afterEffect">
                                  <p:stCondLst>
                                    <p:cond delay="0"/>
                                  </p:stCondLst>
                                  <p:childTnLst>
                                    <p:set>
                                      <p:cBhvr>
                                        <p:cTn id="378" dur="1" fill="hold">
                                          <p:stCondLst>
                                            <p:cond delay="0"/>
                                          </p:stCondLst>
                                        </p:cTn>
                                        <p:tgtEl>
                                          <p:spTgt spid="15">
                                            <p:graphicEl>
                                              <a:chart seriesIdx="-4" categoryIdx="92" bldStep="category"/>
                                            </p:graphicEl>
                                          </p:spTgt>
                                        </p:tgtEl>
                                        <p:attrNameLst>
                                          <p:attrName>style.visibility</p:attrName>
                                        </p:attrNameLst>
                                      </p:cBhvr>
                                      <p:to>
                                        <p:strVal val="visible"/>
                                      </p:to>
                                    </p:set>
                                    <p:animEffect transition="in" filter="wipe(down)">
                                      <p:cBhvr>
                                        <p:cTn id="379" dur="50"/>
                                        <p:tgtEl>
                                          <p:spTgt spid="15">
                                            <p:graphicEl>
                                              <a:chart seriesIdx="-4" categoryIdx="92" bldStep="category"/>
                                            </p:graphicEl>
                                          </p:spTgt>
                                        </p:tgtEl>
                                      </p:cBhvr>
                                    </p:animEffect>
                                  </p:childTnLst>
                                </p:cTn>
                              </p:par>
                            </p:childTnLst>
                          </p:cTn>
                        </p:par>
                        <p:par>
                          <p:cTn id="380" fill="hold">
                            <p:stCondLst>
                              <p:cond delay="4700"/>
                            </p:stCondLst>
                            <p:childTnLst>
                              <p:par>
                                <p:cTn id="381" presetID="22" presetClass="entr" presetSubtype="4" fill="hold" grpId="0" nodeType="afterEffect">
                                  <p:stCondLst>
                                    <p:cond delay="0"/>
                                  </p:stCondLst>
                                  <p:childTnLst>
                                    <p:set>
                                      <p:cBhvr>
                                        <p:cTn id="382" dur="1" fill="hold">
                                          <p:stCondLst>
                                            <p:cond delay="0"/>
                                          </p:stCondLst>
                                        </p:cTn>
                                        <p:tgtEl>
                                          <p:spTgt spid="15">
                                            <p:graphicEl>
                                              <a:chart seriesIdx="-4" categoryIdx="93" bldStep="category"/>
                                            </p:graphicEl>
                                          </p:spTgt>
                                        </p:tgtEl>
                                        <p:attrNameLst>
                                          <p:attrName>style.visibility</p:attrName>
                                        </p:attrNameLst>
                                      </p:cBhvr>
                                      <p:to>
                                        <p:strVal val="visible"/>
                                      </p:to>
                                    </p:set>
                                    <p:animEffect transition="in" filter="wipe(down)">
                                      <p:cBhvr>
                                        <p:cTn id="383" dur="50"/>
                                        <p:tgtEl>
                                          <p:spTgt spid="15">
                                            <p:graphicEl>
                                              <a:chart seriesIdx="-4" categoryIdx="93" bldStep="category"/>
                                            </p:graphicEl>
                                          </p:spTgt>
                                        </p:tgtEl>
                                      </p:cBhvr>
                                    </p:animEffect>
                                  </p:childTnLst>
                                </p:cTn>
                              </p:par>
                            </p:childTnLst>
                          </p:cTn>
                        </p:par>
                        <p:par>
                          <p:cTn id="384" fill="hold">
                            <p:stCondLst>
                              <p:cond delay="4750"/>
                            </p:stCondLst>
                            <p:childTnLst>
                              <p:par>
                                <p:cTn id="385" presetID="22" presetClass="entr" presetSubtype="4" fill="hold" grpId="0" nodeType="afterEffect">
                                  <p:stCondLst>
                                    <p:cond delay="0"/>
                                  </p:stCondLst>
                                  <p:childTnLst>
                                    <p:set>
                                      <p:cBhvr>
                                        <p:cTn id="386" dur="1" fill="hold">
                                          <p:stCondLst>
                                            <p:cond delay="0"/>
                                          </p:stCondLst>
                                        </p:cTn>
                                        <p:tgtEl>
                                          <p:spTgt spid="15">
                                            <p:graphicEl>
                                              <a:chart seriesIdx="-4" categoryIdx="94" bldStep="category"/>
                                            </p:graphicEl>
                                          </p:spTgt>
                                        </p:tgtEl>
                                        <p:attrNameLst>
                                          <p:attrName>style.visibility</p:attrName>
                                        </p:attrNameLst>
                                      </p:cBhvr>
                                      <p:to>
                                        <p:strVal val="visible"/>
                                      </p:to>
                                    </p:set>
                                    <p:animEffect transition="in" filter="wipe(down)">
                                      <p:cBhvr>
                                        <p:cTn id="387" dur="50"/>
                                        <p:tgtEl>
                                          <p:spTgt spid="15">
                                            <p:graphicEl>
                                              <a:chart seriesIdx="-4" categoryIdx="94" bldStep="category"/>
                                            </p:graphicEl>
                                          </p:spTgt>
                                        </p:tgtEl>
                                      </p:cBhvr>
                                    </p:animEffect>
                                  </p:childTnLst>
                                </p:cTn>
                              </p:par>
                            </p:childTnLst>
                          </p:cTn>
                        </p:par>
                        <p:par>
                          <p:cTn id="388" fill="hold">
                            <p:stCondLst>
                              <p:cond delay="4800"/>
                            </p:stCondLst>
                            <p:childTnLst>
                              <p:par>
                                <p:cTn id="389" presetID="22" presetClass="entr" presetSubtype="4" fill="hold" grpId="0" nodeType="afterEffect">
                                  <p:stCondLst>
                                    <p:cond delay="0"/>
                                  </p:stCondLst>
                                  <p:childTnLst>
                                    <p:set>
                                      <p:cBhvr>
                                        <p:cTn id="390" dur="1" fill="hold">
                                          <p:stCondLst>
                                            <p:cond delay="0"/>
                                          </p:stCondLst>
                                        </p:cTn>
                                        <p:tgtEl>
                                          <p:spTgt spid="15">
                                            <p:graphicEl>
                                              <a:chart seriesIdx="-4" categoryIdx="95" bldStep="category"/>
                                            </p:graphicEl>
                                          </p:spTgt>
                                        </p:tgtEl>
                                        <p:attrNameLst>
                                          <p:attrName>style.visibility</p:attrName>
                                        </p:attrNameLst>
                                      </p:cBhvr>
                                      <p:to>
                                        <p:strVal val="visible"/>
                                      </p:to>
                                    </p:set>
                                    <p:animEffect transition="in" filter="wipe(down)">
                                      <p:cBhvr>
                                        <p:cTn id="391" dur="50"/>
                                        <p:tgtEl>
                                          <p:spTgt spid="15">
                                            <p:graphicEl>
                                              <a:chart seriesIdx="-4" categoryIdx="95" bldStep="category"/>
                                            </p:graphicEl>
                                          </p:spTgt>
                                        </p:tgtEl>
                                      </p:cBhvr>
                                    </p:animEffect>
                                  </p:childTnLst>
                                </p:cTn>
                              </p:par>
                            </p:childTnLst>
                          </p:cTn>
                        </p:par>
                        <p:par>
                          <p:cTn id="392" fill="hold">
                            <p:stCondLst>
                              <p:cond delay="4850"/>
                            </p:stCondLst>
                            <p:childTnLst>
                              <p:par>
                                <p:cTn id="393" presetID="22" presetClass="entr" presetSubtype="4" fill="hold" grpId="0" nodeType="afterEffect">
                                  <p:stCondLst>
                                    <p:cond delay="0"/>
                                  </p:stCondLst>
                                  <p:childTnLst>
                                    <p:set>
                                      <p:cBhvr>
                                        <p:cTn id="394" dur="1" fill="hold">
                                          <p:stCondLst>
                                            <p:cond delay="0"/>
                                          </p:stCondLst>
                                        </p:cTn>
                                        <p:tgtEl>
                                          <p:spTgt spid="15">
                                            <p:graphicEl>
                                              <a:chart seriesIdx="-4" categoryIdx="96" bldStep="category"/>
                                            </p:graphicEl>
                                          </p:spTgt>
                                        </p:tgtEl>
                                        <p:attrNameLst>
                                          <p:attrName>style.visibility</p:attrName>
                                        </p:attrNameLst>
                                      </p:cBhvr>
                                      <p:to>
                                        <p:strVal val="visible"/>
                                      </p:to>
                                    </p:set>
                                    <p:animEffect transition="in" filter="wipe(down)">
                                      <p:cBhvr>
                                        <p:cTn id="395" dur="50"/>
                                        <p:tgtEl>
                                          <p:spTgt spid="15">
                                            <p:graphicEl>
                                              <a:chart seriesIdx="-4" categoryIdx="96" bldStep="category"/>
                                            </p:graphicEl>
                                          </p:spTgt>
                                        </p:tgtEl>
                                      </p:cBhvr>
                                    </p:animEffect>
                                  </p:childTnLst>
                                </p:cTn>
                              </p:par>
                            </p:childTnLst>
                          </p:cTn>
                        </p:par>
                        <p:par>
                          <p:cTn id="396" fill="hold">
                            <p:stCondLst>
                              <p:cond delay="4900"/>
                            </p:stCondLst>
                            <p:childTnLst>
                              <p:par>
                                <p:cTn id="397" presetID="22" presetClass="entr" presetSubtype="4" fill="hold" grpId="0" nodeType="afterEffect">
                                  <p:stCondLst>
                                    <p:cond delay="0"/>
                                  </p:stCondLst>
                                  <p:childTnLst>
                                    <p:set>
                                      <p:cBhvr>
                                        <p:cTn id="398" dur="1" fill="hold">
                                          <p:stCondLst>
                                            <p:cond delay="0"/>
                                          </p:stCondLst>
                                        </p:cTn>
                                        <p:tgtEl>
                                          <p:spTgt spid="15">
                                            <p:graphicEl>
                                              <a:chart seriesIdx="-4" categoryIdx="97" bldStep="category"/>
                                            </p:graphicEl>
                                          </p:spTgt>
                                        </p:tgtEl>
                                        <p:attrNameLst>
                                          <p:attrName>style.visibility</p:attrName>
                                        </p:attrNameLst>
                                      </p:cBhvr>
                                      <p:to>
                                        <p:strVal val="visible"/>
                                      </p:to>
                                    </p:set>
                                    <p:animEffect transition="in" filter="wipe(down)">
                                      <p:cBhvr>
                                        <p:cTn id="399" dur="50"/>
                                        <p:tgtEl>
                                          <p:spTgt spid="15">
                                            <p:graphicEl>
                                              <a:chart seriesIdx="-4" categoryIdx="97" bldStep="category"/>
                                            </p:graphicEl>
                                          </p:spTgt>
                                        </p:tgtEl>
                                      </p:cBhvr>
                                    </p:animEffect>
                                  </p:childTnLst>
                                </p:cTn>
                              </p:par>
                            </p:childTnLst>
                          </p:cTn>
                        </p:par>
                        <p:par>
                          <p:cTn id="400" fill="hold">
                            <p:stCondLst>
                              <p:cond delay="4950"/>
                            </p:stCondLst>
                            <p:childTnLst>
                              <p:par>
                                <p:cTn id="401" presetID="22" presetClass="entr" presetSubtype="4" fill="hold" grpId="0" nodeType="afterEffect">
                                  <p:stCondLst>
                                    <p:cond delay="0"/>
                                  </p:stCondLst>
                                  <p:childTnLst>
                                    <p:set>
                                      <p:cBhvr>
                                        <p:cTn id="402" dur="1" fill="hold">
                                          <p:stCondLst>
                                            <p:cond delay="0"/>
                                          </p:stCondLst>
                                        </p:cTn>
                                        <p:tgtEl>
                                          <p:spTgt spid="15">
                                            <p:graphicEl>
                                              <a:chart seriesIdx="-4" categoryIdx="98" bldStep="category"/>
                                            </p:graphicEl>
                                          </p:spTgt>
                                        </p:tgtEl>
                                        <p:attrNameLst>
                                          <p:attrName>style.visibility</p:attrName>
                                        </p:attrNameLst>
                                      </p:cBhvr>
                                      <p:to>
                                        <p:strVal val="visible"/>
                                      </p:to>
                                    </p:set>
                                    <p:animEffect transition="in" filter="wipe(down)">
                                      <p:cBhvr>
                                        <p:cTn id="403" dur="50"/>
                                        <p:tgtEl>
                                          <p:spTgt spid="15">
                                            <p:graphicEl>
                                              <a:chart seriesIdx="-4" categoryIdx="98" bldStep="category"/>
                                            </p:graphicEl>
                                          </p:spTgt>
                                        </p:tgtEl>
                                      </p:cBhvr>
                                    </p:animEffect>
                                  </p:childTnLst>
                                </p:cTn>
                              </p:par>
                            </p:childTnLst>
                          </p:cTn>
                        </p:par>
                        <p:par>
                          <p:cTn id="404" fill="hold">
                            <p:stCondLst>
                              <p:cond delay="5000"/>
                            </p:stCondLst>
                            <p:childTnLst>
                              <p:par>
                                <p:cTn id="405" presetID="22" presetClass="entr" presetSubtype="4" fill="hold" grpId="0" nodeType="afterEffect">
                                  <p:stCondLst>
                                    <p:cond delay="0"/>
                                  </p:stCondLst>
                                  <p:childTnLst>
                                    <p:set>
                                      <p:cBhvr>
                                        <p:cTn id="406" dur="1" fill="hold">
                                          <p:stCondLst>
                                            <p:cond delay="0"/>
                                          </p:stCondLst>
                                        </p:cTn>
                                        <p:tgtEl>
                                          <p:spTgt spid="15">
                                            <p:graphicEl>
                                              <a:chart seriesIdx="-4" categoryIdx="99" bldStep="category"/>
                                            </p:graphicEl>
                                          </p:spTgt>
                                        </p:tgtEl>
                                        <p:attrNameLst>
                                          <p:attrName>style.visibility</p:attrName>
                                        </p:attrNameLst>
                                      </p:cBhvr>
                                      <p:to>
                                        <p:strVal val="visible"/>
                                      </p:to>
                                    </p:set>
                                    <p:animEffect transition="in" filter="wipe(down)">
                                      <p:cBhvr>
                                        <p:cTn id="407" dur="50"/>
                                        <p:tgtEl>
                                          <p:spTgt spid="15">
                                            <p:graphicEl>
                                              <a:chart seriesIdx="-4" categoryIdx="99" bldStep="category"/>
                                            </p:graphicEl>
                                          </p:spTgt>
                                        </p:tgtEl>
                                      </p:cBhvr>
                                    </p:animEffect>
                                  </p:childTnLst>
                                </p:cTn>
                              </p:par>
                            </p:childTnLst>
                          </p:cTn>
                        </p:par>
                        <p:par>
                          <p:cTn id="408" fill="hold">
                            <p:stCondLst>
                              <p:cond delay="5050"/>
                            </p:stCondLst>
                            <p:childTnLst>
                              <p:par>
                                <p:cTn id="409" presetID="22" presetClass="entr" presetSubtype="4" fill="hold" grpId="0" nodeType="afterEffect">
                                  <p:stCondLst>
                                    <p:cond delay="0"/>
                                  </p:stCondLst>
                                  <p:childTnLst>
                                    <p:set>
                                      <p:cBhvr>
                                        <p:cTn id="410" dur="1" fill="hold">
                                          <p:stCondLst>
                                            <p:cond delay="0"/>
                                          </p:stCondLst>
                                        </p:cTn>
                                        <p:tgtEl>
                                          <p:spTgt spid="15">
                                            <p:graphicEl>
                                              <a:chart seriesIdx="-4" categoryIdx="100" bldStep="category"/>
                                            </p:graphicEl>
                                          </p:spTgt>
                                        </p:tgtEl>
                                        <p:attrNameLst>
                                          <p:attrName>style.visibility</p:attrName>
                                        </p:attrNameLst>
                                      </p:cBhvr>
                                      <p:to>
                                        <p:strVal val="visible"/>
                                      </p:to>
                                    </p:set>
                                    <p:animEffect transition="in" filter="wipe(down)">
                                      <p:cBhvr>
                                        <p:cTn id="411" dur="50"/>
                                        <p:tgtEl>
                                          <p:spTgt spid="15">
                                            <p:graphicEl>
                                              <a:chart seriesIdx="-4" categoryIdx="100" bldStep="category"/>
                                            </p:graphicEl>
                                          </p:spTgt>
                                        </p:tgtEl>
                                      </p:cBhvr>
                                    </p:animEffect>
                                  </p:childTnLst>
                                </p:cTn>
                              </p:par>
                            </p:childTnLst>
                          </p:cTn>
                        </p:par>
                        <p:par>
                          <p:cTn id="412" fill="hold">
                            <p:stCondLst>
                              <p:cond delay="5100"/>
                            </p:stCondLst>
                            <p:childTnLst>
                              <p:par>
                                <p:cTn id="413" presetID="22" presetClass="entr" presetSubtype="4" fill="hold" grpId="0" nodeType="afterEffect">
                                  <p:stCondLst>
                                    <p:cond delay="0"/>
                                  </p:stCondLst>
                                  <p:childTnLst>
                                    <p:set>
                                      <p:cBhvr>
                                        <p:cTn id="414" dur="1" fill="hold">
                                          <p:stCondLst>
                                            <p:cond delay="0"/>
                                          </p:stCondLst>
                                        </p:cTn>
                                        <p:tgtEl>
                                          <p:spTgt spid="15">
                                            <p:graphicEl>
                                              <a:chart seriesIdx="-4" categoryIdx="101" bldStep="category"/>
                                            </p:graphicEl>
                                          </p:spTgt>
                                        </p:tgtEl>
                                        <p:attrNameLst>
                                          <p:attrName>style.visibility</p:attrName>
                                        </p:attrNameLst>
                                      </p:cBhvr>
                                      <p:to>
                                        <p:strVal val="visible"/>
                                      </p:to>
                                    </p:set>
                                    <p:animEffect transition="in" filter="wipe(down)">
                                      <p:cBhvr>
                                        <p:cTn id="415" dur="50"/>
                                        <p:tgtEl>
                                          <p:spTgt spid="15">
                                            <p:graphicEl>
                                              <a:chart seriesIdx="-4" categoryIdx="101" bldStep="category"/>
                                            </p:graphicEl>
                                          </p:spTgt>
                                        </p:tgtEl>
                                      </p:cBhvr>
                                    </p:animEffect>
                                  </p:childTnLst>
                                </p:cTn>
                              </p:par>
                            </p:childTnLst>
                          </p:cTn>
                        </p:par>
                        <p:par>
                          <p:cTn id="416" fill="hold">
                            <p:stCondLst>
                              <p:cond delay="5150"/>
                            </p:stCondLst>
                            <p:childTnLst>
                              <p:par>
                                <p:cTn id="417" presetID="22" presetClass="entr" presetSubtype="4" fill="hold" grpId="0" nodeType="afterEffect">
                                  <p:stCondLst>
                                    <p:cond delay="0"/>
                                  </p:stCondLst>
                                  <p:childTnLst>
                                    <p:set>
                                      <p:cBhvr>
                                        <p:cTn id="418" dur="1" fill="hold">
                                          <p:stCondLst>
                                            <p:cond delay="0"/>
                                          </p:stCondLst>
                                        </p:cTn>
                                        <p:tgtEl>
                                          <p:spTgt spid="15">
                                            <p:graphicEl>
                                              <a:chart seriesIdx="-4" categoryIdx="102" bldStep="category"/>
                                            </p:graphicEl>
                                          </p:spTgt>
                                        </p:tgtEl>
                                        <p:attrNameLst>
                                          <p:attrName>style.visibility</p:attrName>
                                        </p:attrNameLst>
                                      </p:cBhvr>
                                      <p:to>
                                        <p:strVal val="visible"/>
                                      </p:to>
                                    </p:set>
                                    <p:animEffect transition="in" filter="wipe(down)">
                                      <p:cBhvr>
                                        <p:cTn id="419" dur="50"/>
                                        <p:tgtEl>
                                          <p:spTgt spid="15">
                                            <p:graphicEl>
                                              <a:chart seriesIdx="-4" categoryIdx="102" bldStep="category"/>
                                            </p:graphicEl>
                                          </p:spTgt>
                                        </p:tgtEl>
                                      </p:cBhvr>
                                    </p:animEffect>
                                  </p:childTnLst>
                                </p:cTn>
                              </p:par>
                            </p:childTnLst>
                          </p:cTn>
                        </p:par>
                        <p:par>
                          <p:cTn id="420" fill="hold">
                            <p:stCondLst>
                              <p:cond delay="5200"/>
                            </p:stCondLst>
                            <p:childTnLst>
                              <p:par>
                                <p:cTn id="421" presetID="22" presetClass="entr" presetSubtype="4" fill="hold" grpId="0" nodeType="afterEffect">
                                  <p:stCondLst>
                                    <p:cond delay="0"/>
                                  </p:stCondLst>
                                  <p:childTnLst>
                                    <p:set>
                                      <p:cBhvr>
                                        <p:cTn id="422" dur="1" fill="hold">
                                          <p:stCondLst>
                                            <p:cond delay="0"/>
                                          </p:stCondLst>
                                        </p:cTn>
                                        <p:tgtEl>
                                          <p:spTgt spid="15">
                                            <p:graphicEl>
                                              <a:chart seriesIdx="-4" categoryIdx="103" bldStep="category"/>
                                            </p:graphicEl>
                                          </p:spTgt>
                                        </p:tgtEl>
                                        <p:attrNameLst>
                                          <p:attrName>style.visibility</p:attrName>
                                        </p:attrNameLst>
                                      </p:cBhvr>
                                      <p:to>
                                        <p:strVal val="visible"/>
                                      </p:to>
                                    </p:set>
                                    <p:animEffect transition="in" filter="wipe(down)">
                                      <p:cBhvr>
                                        <p:cTn id="423" dur="50"/>
                                        <p:tgtEl>
                                          <p:spTgt spid="15">
                                            <p:graphicEl>
                                              <a:chart seriesIdx="-4" categoryIdx="103" bldStep="category"/>
                                            </p:graphicEl>
                                          </p:spTgt>
                                        </p:tgtEl>
                                      </p:cBhvr>
                                    </p:animEffect>
                                  </p:childTnLst>
                                </p:cTn>
                              </p:par>
                            </p:childTnLst>
                          </p:cTn>
                        </p:par>
                        <p:par>
                          <p:cTn id="424" fill="hold">
                            <p:stCondLst>
                              <p:cond delay="5250"/>
                            </p:stCondLst>
                            <p:childTnLst>
                              <p:par>
                                <p:cTn id="425" presetID="22" presetClass="entr" presetSubtype="4" fill="hold" grpId="0" nodeType="afterEffect">
                                  <p:stCondLst>
                                    <p:cond delay="0"/>
                                  </p:stCondLst>
                                  <p:childTnLst>
                                    <p:set>
                                      <p:cBhvr>
                                        <p:cTn id="426" dur="1" fill="hold">
                                          <p:stCondLst>
                                            <p:cond delay="0"/>
                                          </p:stCondLst>
                                        </p:cTn>
                                        <p:tgtEl>
                                          <p:spTgt spid="15">
                                            <p:graphicEl>
                                              <a:chart seriesIdx="-4" categoryIdx="104" bldStep="category"/>
                                            </p:graphicEl>
                                          </p:spTgt>
                                        </p:tgtEl>
                                        <p:attrNameLst>
                                          <p:attrName>style.visibility</p:attrName>
                                        </p:attrNameLst>
                                      </p:cBhvr>
                                      <p:to>
                                        <p:strVal val="visible"/>
                                      </p:to>
                                    </p:set>
                                    <p:animEffect transition="in" filter="wipe(down)">
                                      <p:cBhvr>
                                        <p:cTn id="427" dur="50"/>
                                        <p:tgtEl>
                                          <p:spTgt spid="15">
                                            <p:graphicEl>
                                              <a:chart seriesIdx="-4" categoryIdx="104" bldStep="category"/>
                                            </p:graphicEl>
                                          </p:spTgt>
                                        </p:tgtEl>
                                      </p:cBhvr>
                                    </p:animEffect>
                                  </p:childTnLst>
                                </p:cTn>
                              </p:par>
                            </p:childTnLst>
                          </p:cTn>
                        </p:par>
                        <p:par>
                          <p:cTn id="428" fill="hold">
                            <p:stCondLst>
                              <p:cond delay="5300"/>
                            </p:stCondLst>
                            <p:childTnLst>
                              <p:par>
                                <p:cTn id="429" presetID="22" presetClass="entr" presetSubtype="4" fill="hold" grpId="0" nodeType="afterEffect">
                                  <p:stCondLst>
                                    <p:cond delay="0"/>
                                  </p:stCondLst>
                                  <p:childTnLst>
                                    <p:set>
                                      <p:cBhvr>
                                        <p:cTn id="430" dur="1" fill="hold">
                                          <p:stCondLst>
                                            <p:cond delay="0"/>
                                          </p:stCondLst>
                                        </p:cTn>
                                        <p:tgtEl>
                                          <p:spTgt spid="15">
                                            <p:graphicEl>
                                              <a:chart seriesIdx="-4" categoryIdx="105" bldStep="category"/>
                                            </p:graphicEl>
                                          </p:spTgt>
                                        </p:tgtEl>
                                        <p:attrNameLst>
                                          <p:attrName>style.visibility</p:attrName>
                                        </p:attrNameLst>
                                      </p:cBhvr>
                                      <p:to>
                                        <p:strVal val="visible"/>
                                      </p:to>
                                    </p:set>
                                    <p:animEffect transition="in" filter="wipe(down)">
                                      <p:cBhvr>
                                        <p:cTn id="431" dur="50"/>
                                        <p:tgtEl>
                                          <p:spTgt spid="15">
                                            <p:graphicEl>
                                              <a:chart seriesIdx="-4" categoryIdx="105" bldStep="category"/>
                                            </p:graphicEl>
                                          </p:spTgt>
                                        </p:tgtEl>
                                      </p:cBhvr>
                                    </p:animEffect>
                                  </p:childTnLst>
                                </p:cTn>
                              </p:par>
                            </p:childTnLst>
                          </p:cTn>
                        </p:par>
                        <p:par>
                          <p:cTn id="432" fill="hold">
                            <p:stCondLst>
                              <p:cond delay="5350"/>
                            </p:stCondLst>
                            <p:childTnLst>
                              <p:par>
                                <p:cTn id="433" presetID="22" presetClass="entr" presetSubtype="4" fill="hold" grpId="0" nodeType="afterEffect">
                                  <p:stCondLst>
                                    <p:cond delay="0"/>
                                  </p:stCondLst>
                                  <p:childTnLst>
                                    <p:set>
                                      <p:cBhvr>
                                        <p:cTn id="434" dur="1" fill="hold">
                                          <p:stCondLst>
                                            <p:cond delay="0"/>
                                          </p:stCondLst>
                                        </p:cTn>
                                        <p:tgtEl>
                                          <p:spTgt spid="15">
                                            <p:graphicEl>
                                              <a:chart seriesIdx="-4" categoryIdx="106" bldStep="category"/>
                                            </p:graphicEl>
                                          </p:spTgt>
                                        </p:tgtEl>
                                        <p:attrNameLst>
                                          <p:attrName>style.visibility</p:attrName>
                                        </p:attrNameLst>
                                      </p:cBhvr>
                                      <p:to>
                                        <p:strVal val="visible"/>
                                      </p:to>
                                    </p:set>
                                    <p:animEffect transition="in" filter="wipe(down)">
                                      <p:cBhvr>
                                        <p:cTn id="435" dur="50"/>
                                        <p:tgtEl>
                                          <p:spTgt spid="15">
                                            <p:graphicEl>
                                              <a:chart seriesIdx="-4" categoryIdx="106" bldStep="category"/>
                                            </p:graphicEl>
                                          </p:spTgt>
                                        </p:tgtEl>
                                      </p:cBhvr>
                                    </p:animEffect>
                                  </p:childTnLst>
                                </p:cTn>
                              </p:par>
                            </p:childTnLst>
                          </p:cTn>
                        </p:par>
                        <p:par>
                          <p:cTn id="436" fill="hold">
                            <p:stCondLst>
                              <p:cond delay="5400"/>
                            </p:stCondLst>
                            <p:childTnLst>
                              <p:par>
                                <p:cTn id="437" presetID="22" presetClass="entr" presetSubtype="4" fill="hold" grpId="0" nodeType="afterEffect">
                                  <p:stCondLst>
                                    <p:cond delay="0"/>
                                  </p:stCondLst>
                                  <p:childTnLst>
                                    <p:set>
                                      <p:cBhvr>
                                        <p:cTn id="438" dur="1" fill="hold">
                                          <p:stCondLst>
                                            <p:cond delay="0"/>
                                          </p:stCondLst>
                                        </p:cTn>
                                        <p:tgtEl>
                                          <p:spTgt spid="15">
                                            <p:graphicEl>
                                              <a:chart seriesIdx="-4" categoryIdx="107" bldStep="category"/>
                                            </p:graphicEl>
                                          </p:spTgt>
                                        </p:tgtEl>
                                        <p:attrNameLst>
                                          <p:attrName>style.visibility</p:attrName>
                                        </p:attrNameLst>
                                      </p:cBhvr>
                                      <p:to>
                                        <p:strVal val="visible"/>
                                      </p:to>
                                    </p:set>
                                    <p:animEffect transition="in" filter="wipe(down)">
                                      <p:cBhvr>
                                        <p:cTn id="439" dur="50"/>
                                        <p:tgtEl>
                                          <p:spTgt spid="15">
                                            <p:graphicEl>
                                              <a:chart seriesIdx="-4" categoryIdx="107" bldStep="category"/>
                                            </p:graphicEl>
                                          </p:spTgt>
                                        </p:tgtEl>
                                      </p:cBhvr>
                                    </p:animEffect>
                                  </p:childTnLst>
                                </p:cTn>
                              </p:par>
                            </p:childTnLst>
                          </p:cTn>
                        </p:par>
                        <p:par>
                          <p:cTn id="440" fill="hold">
                            <p:stCondLst>
                              <p:cond delay="5450"/>
                            </p:stCondLst>
                            <p:childTnLst>
                              <p:par>
                                <p:cTn id="441" presetID="22" presetClass="entr" presetSubtype="4" fill="hold" grpId="0" nodeType="afterEffect">
                                  <p:stCondLst>
                                    <p:cond delay="0"/>
                                  </p:stCondLst>
                                  <p:childTnLst>
                                    <p:set>
                                      <p:cBhvr>
                                        <p:cTn id="442" dur="1" fill="hold">
                                          <p:stCondLst>
                                            <p:cond delay="0"/>
                                          </p:stCondLst>
                                        </p:cTn>
                                        <p:tgtEl>
                                          <p:spTgt spid="15">
                                            <p:graphicEl>
                                              <a:chart seriesIdx="-4" categoryIdx="108" bldStep="category"/>
                                            </p:graphicEl>
                                          </p:spTgt>
                                        </p:tgtEl>
                                        <p:attrNameLst>
                                          <p:attrName>style.visibility</p:attrName>
                                        </p:attrNameLst>
                                      </p:cBhvr>
                                      <p:to>
                                        <p:strVal val="visible"/>
                                      </p:to>
                                    </p:set>
                                    <p:animEffect transition="in" filter="wipe(down)">
                                      <p:cBhvr>
                                        <p:cTn id="443" dur="50"/>
                                        <p:tgtEl>
                                          <p:spTgt spid="15">
                                            <p:graphicEl>
                                              <a:chart seriesIdx="-4" categoryIdx="108" bldStep="category"/>
                                            </p:graphicEl>
                                          </p:spTgt>
                                        </p:tgtEl>
                                      </p:cBhvr>
                                    </p:animEffect>
                                  </p:childTnLst>
                                </p:cTn>
                              </p:par>
                            </p:childTnLst>
                          </p:cTn>
                        </p:par>
                        <p:par>
                          <p:cTn id="444" fill="hold">
                            <p:stCondLst>
                              <p:cond delay="5500"/>
                            </p:stCondLst>
                            <p:childTnLst>
                              <p:par>
                                <p:cTn id="445" presetID="22" presetClass="entr" presetSubtype="4" fill="hold" grpId="0" nodeType="afterEffect">
                                  <p:stCondLst>
                                    <p:cond delay="0"/>
                                  </p:stCondLst>
                                  <p:childTnLst>
                                    <p:set>
                                      <p:cBhvr>
                                        <p:cTn id="446" dur="1" fill="hold">
                                          <p:stCondLst>
                                            <p:cond delay="0"/>
                                          </p:stCondLst>
                                        </p:cTn>
                                        <p:tgtEl>
                                          <p:spTgt spid="15">
                                            <p:graphicEl>
                                              <a:chart seriesIdx="-4" categoryIdx="109" bldStep="category"/>
                                            </p:graphicEl>
                                          </p:spTgt>
                                        </p:tgtEl>
                                        <p:attrNameLst>
                                          <p:attrName>style.visibility</p:attrName>
                                        </p:attrNameLst>
                                      </p:cBhvr>
                                      <p:to>
                                        <p:strVal val="visible"/>
                                      </p:to>
                                    </p:set>
                                    <p:animEffect transition="in" filter="wipe(down)">
                                      <p:cBhvr>
                                        <p:cTn id="447" dur="50"/>
                                        <p:tgtEl>
                                          <p:spTgt spid="15">
                                            <p:graphicEl>
                                              <a:chart seriesIdx="-4" categoryIdx="109" bldStep="category"/>
                                            </p:graphicEl>
                                          </p:spTgt>
                                        </p:tgtEl>
                                      </p:cBhvr>
                                    </p:animEffect>
                                  </p:childTnLst>
                                </p:cTn>
                              </p:par>
                            </p:childTnLst>
                          </p:cTn>
                        </p:par>
                        <p:par>
                          <p:cTn id="448" fill="hold">
                            <p:stCondLst>
                              <p:cond delay="5550"/>
                            </p:stCondLst>
                            <p:childTnLst>
                              <p:par>
                                <p:cTn id="449" presetID="22" presetClass="entr" presetSubtype="4" fill="hold" grpId="0" nodeType="afterEffect">
                                  <p:stCondLst>
                                    <p:cond delay="0"/>
                                  </p:stCondLst>
                                  <p:childTnLst>
                                    <p:set>
                                      <p:cBhvr>
                                        <p:cTn id="450" dur="1" fill="hold">
                                          <p:stCondLst>
                                            <p:cond delay="0"/>
                                          </p:stCondLst>
                                        </p:cTn>
                                        <p:tgtEl>
                                          <p:spTgt spid="15">
                                            <p:graphicEl>
                                              <a:chart seriesIdx="-4" categoryIdx="110" bldStep="category"/>
                                            </p:graphicEl>
                                          </p:spTgt>
                                        </p:tgtEl>
                                        <p:attrNameLst>
                                          <p:attrName>style.visibility</p:attrName>
                                        </p:attrNameLst>
                                      </p:cBhvr>
                                      <p:to>
                                        <p:strVal val="visible"/>
                                      </p:to>
                                    </p:set>
                                    <p:animEffect transition="in" filter="wipe(down)">
                                      <p:cBhvr>
                                        <p:cTn id="451" dur="50"/>
                                        <p:tgtEl>
                                          <p:spTgt spid="15">
                                            <p:graphicEl>
                                              <a:chart seriesIdx="-4" categoryIdx="110" bldStep="category"/>
                                            </p:graphicEl>
                                          </p:spTgt>
                                        </p:tgtEl>
                                      </p:cBhvr>
                                    </p:animEffect>
                                  </p:childTnLst>
                                </p:cTn>
                              </p:par>
                            </p:childTnLst>
                          </p:cTn>
                        </p:par>
                        <p:par>
                          <p:cTn id="452" fill="hold">
                            <p:stCondLst>
                              <p:cond delay="5600"/>
                            </p:stCondLst>
                            <p:childTnLst>
                              <p:par>
                                <p:cTn id="453" presetID="22" presetClass="entr" presetSubtype="4" fill="hold" grpId="0" nodeType="afterEffect">
                                  <p:stCondLst>
                                    <p:cond delay="0"/>
                                  </p:stCondLst>
                                  <p:childTnLst>
                                    <p:set>
                                      <p:cBhvr>
                                        <p:cTn id="454" dur="1" fill="hold">
                                          <p:stCondLst>
                                            <p:cond delay="0"/>
                                          </p:stCondLst>
                                        </p:cTn>
                                        <p:tgtEl>
                                          <p:spTgt spid="15">
                                            <p:graphicEl>
                                              <a:chart seriesIdx="-4" categoryIdx="111" bldStep="category"/>
                                            </p:graphicEl>
                                          </p:spTgt>
                                        </p:tgtEl>
                                        <p:attrNameLst>
                                          <p:attrName>style.visibility</p:attrName>
                                        </p:attrNameLst>
                                      </p:cBhvr>
                                      <p:to>
                                        <p:strVal val="visible"/>
                                      </p:to>
                                    </p:set>
                                    <p:animEffect transition="in" filter="wipe(down)">
                                      <p:cBhvr>
                                        <p:cTn id="455" dur="50"/>
                                        <p:tgtEl>
                                          <p:spTgt spid="15">
                                            <p:graphicEl>
                                              <a:chart seriesIdx="-4" categoryIdx="111" bldStep="category"/>
                                            </p:graphicEl>
                                          </p:spTgt>
                                        </p:tgtEl>
                                      </p:cBhvr>
                                    </p:animEffect>
                                  </p:childTnLst>
                                </p:cTn>
                              </p:par>
                            </p:childTnLst>
                          </p:cTn>
                        </p:par>
                        <p:par>
                          <p:cTn id="456" fill="hold">
                            <p:stCondLst>
                              <p:cond delay="5650"/>
                            </p:stCondLst>
                            <p:childTnLst>
                              <p:par>
                                <p:cTn id="457" presetID="22" presetClass="entr" presetSubtype="4" fill="hold" grpId="0" nodeType="afterEffect">
                                  <p:stCondLst>
                                    <p:cond delay="0"/>
                                  </p:stCondLst>
                                  <p:childTnLst>
                                    <p:set>
                                      <p:cBhvr>
                                        <p:cTn id="458" dur="1" fill="hold">
                                          <p:stCondLst>
                                            <p:cond delay="0"/>
                                          </p:stCondLst>
                                        </p:cTn>
                                        <p:tgtEl>
                                          <p:spTgt spid="15">
                                            <p:graphicEl>
                                              <a:chart seriesIdx="-4" categoryIdx="112" bldStep="category"/>
                                            </p:graphicEl>
                                          </p:spTgt>
                                        </p:tgtEl>
                                        <p:attrNameLst>
                                          <p:attrName>style.visibility</p:attrName>
                                        </p:attrNameLst>
                                      </p:cBhvr>
                                      <p:to>
                                        <p:strVal val="visible"/>
                                      </p:to>
                                    </p:set>
                                    <p:animEffect transition="in" filter="wipe(down)">
                                      <p:cBhvr>
                                        <p:cTn id="459" dur="50"/>
                                        <p:tgtEl>
                                          <p:spTgt spid="15">
                                            <p:graphicEl>
                                              <a:chart seriesIdx="-4" categoryIdx="112" bldStep="category"/>
                                            </p:graphicEl>
                                          </p:spTgt>
                                        </p:tgtEl>
                                      </p:cBhvr>
                                    </p:animEffect>
                                  </p:childTnLst>
                                </p:cTn>
                              </p:par>
                            </p:childTnLst>
                          </p:cTn>
                        </p:par>
                        <p:par>
                          <p:cTn id="460" fill="hold">
                            <p:stCondLst>
                              <p:cond delay="5700"/>
                            </p:stCondLst>
                            <p:childTnLst>
                              <p:par>
                                <p:cTn id="461" presetID="22" presetClass="entr" presetSubtype="4" fill="hold" grpId="0" nodeType="afterEffect">
                                  <p:stCondLst>
                                    <p:cond delay="0"/>
                                  </p:stCondLst>
                                  <p:childTnLst>
                                    <p:set>
                                      <p:cBhvr>
                                        <p:cTn id="462" dur="1" fill="hold">
                                          <p:stCondLst>
                                            <p:cond delay="0"/>
                                          </p:stCondLst>
                                        </p:cTn>
                                        <p:tgtEl>
                                          <p:spTgt spid="15">
                                            <p:graphicEl>
                                              <a:chart seriesIdx="-4" categoryIdx="113" bldStep="category"/>
                                            </p:graphicEl>
                                          </p:spTgt>
                                        </p:tgtEl>
                                        <p:attrNameLst>
                                          <p:attrName>style.visibility</p:attrName>
                                        </p:attrNameLst>
                                      </p:cBhvr>
                                      <p:to>
                                        <p:strVal val="visible"/>
                                      </p:to>
                                    </p:set>
                                    <p:animEffect transition="in" filter="wipe(down)">
                                      <p:cBhvr>
                                        <p:cTn id="463" dur="50"/>
                                        <p:tgtEl>
                                          <p:spTgt spid="15">
                                            <p:graphicEl>
                                              <a:chart seriesIdx="-4" categoryIdx="113" bldStep="category"/>
                                            </p:graphicEl>
                                          </p:spTgt>
                                        </p:tgtEl>
                                      </p:cBhvr>
                                    </p:animEffect>
                                  </p:childTnLst>
                                </p:cTn>
                              </p:par>
                            </p:childTnLst>
                          </p:cTn>
                        </p:par>
                        <p:par>
                          <p:cTn id="464" fill="hold">
                            <p:stCondLst>
                              <p:cond delay="5750"/>
                            </p:stCondLst>
                            <p:childTnLst>
                              <p:par>
                                <p:cTn id="465" presetID="22" presetClass="entr" presetSubtype="4" fill="hold" grpId="0" nodeType="afterEffect">
                                  <p:stCondLst>
                                    <p:cond delay="0"/>
                                  </p:stCondLst>
                                  <p:childTnLst>
                                    <p:set>
                                      <p:cBhvr>
                                        <p:cTn id="466" dur="1" fill="hold">
                                          <p:stCondLst>
                                            <p:cond delay="0"/>
                                          </p:stCondLst>
                                        </p:cTn>
                                        <p:tgtEl>
                                          <p:spTgt spid="15">
                                            <p:graphicEl>
                                              <a:chart seriesIdx="-4" categoryIdx="114" bldStep="category"/>
                                            </p:graphicEl>
                                          </p:spTgt>
                                        </p:tgtEl>
                                        <p:attrNameLst>
                                          <p:attrName>style.visibility</p:attrName>
                                        </p:attrNameLst>
                                      </p:cBhvr>
                                      <p:to>
                                        <p:strVal val="visible"/>
                                      </p:to>
                                    </p:set>
                                    <p:animEffect transition="in" filter="wipe(down)">
                                      <p:cBhvr>
                                        <p:cTn id="467" dur="50"/>
                                        <p:tgtEl>
                                          <p:spTgt spid="15">
                                            <p:graphicEl>
                                              <a:chart seriesIdx="-4" categoryIdx="114" bldStep="category"/>
                                            </p:graphicEl>
                                          </p:spTgt>
                                        </p:tgtEl>
                                      </p:cBhvr>
                                    </p:animEffect>
                                  </p:childTnLst>
                                </p:cTn>
                              </p:par>
                            </p:childTnLst>
                          </p:cTn>
                        </p:par>
                        <p:par>
                          <p:cTn id="468" fill="hold">
                            <p:stCondLst>
                              <p:cond delay="5800"/>
                            </p:stCondLst>
                            <p:childTnLst>
                              <p:par>
                                <p:cTn id="469" presetID="10" presetClass="entr" presetSubtype="0" fill="hold" nodeType="afterEffect">
                                  <p:stCondLst>
                                    <p:cond delay="0"/>
                                  </p:stCondLst>
                                  <p:childTnLst>
                                    <p:set>
                                      <p:cBhvr>
                                        <p:cTn id="470" dur="1" fill="hold">
                                          <p:stCondLst>
                                            <p:cond delay="0"/>
                                          </p:stCondLst>
                                        </p:cTn>
                                        <p:tgtEl>
                                          <p:spTgt spid="16"/>
                                        </p:tgtEl>
                                        <p:attrNameLst>
                                          <p:attrName>style.visibility</p:attrName>
                                        </p:attrNameLst>
                                      </p:cBhvr>
                                      <p:to>
                                        <p:strVal val="visible"/>
                                      </p:to>
                                    </p:set>
                                    <p:animEffect transition="in" filter="fade">
                                      <p:cBhvr>
                                        <p:cTn id="471" dur="50"/>
                                        <p:tgtEl>
                                          <p:spTgt spid="16"/>
                                        </p:tgtEl>
                                      </p:cBhvr>
                                    </p:animEffect>
                                  </p:childTnLst>
                                </p:cTn>
                              </p:par>
                            </p:childTnLst>
                          </p:cTn>
                        </p:par>
                        <p:par>
                          <p:cTn id="472" fill="hold">
                            <p:stCondLst>
                              <p:cond delay="5850"/>
                            </p:stCondLst>
                            <p:childTnLst>
                              <p:par>
                                <p:cTn id="473" presetID="22" presetClass="entr" presetSubtype="4" fill="hold" grpId="0" nodeType="afterEffect">
                                  <p:stCondLst>
                                    <p:cond delay="0"/>
                                  </p:stCondLst>
                                  <p:childTnLst>
                                    <p:set>
                                      <p:cBhvr>
                                        <p:cTn id="474" dur="1" fill="hold">
                                          <p:stCondLst>
                                            <p:cond delay="0"/>
                                          </p:stCondLst>
                                        </p:cTn>
                                        <p:tgtEl>
                                          <p:spTgt spid="15">
                                            <p:graphicEl>
                                              <a:chart seriesIdx="-4" categoryIdx="115" bldStep="category"/>
                                            </p:graphicEl>
                                          </p:spTgt>
                                        </p:tgtEl>
                                        <p:attrNameLst>
                                          <p:attrName>style.visibility</p:attrName>
                                        </p:attrNameLst>
                                      </p:cBhvr>
                                      <p:to>
                                        <p:strVal val="visible"/>
                                      </p:to>
                                    </p:set>
                                    <p:animEffect transition="in" filter="wipe(down)">
                                      <p:cBhvr>
                                        <p:cTn id="475" dur="50"/>
                                        <p:tgtEl>
                                          <p:spTgt spid="15">
                                            <p:graphicEl>
                                              <a:chart seriesIdx="-4" categoryIdx="115" bldStep="category"/>
                                            </p:graphicEl>
                                          </p:spTgt>
                                        </p:tgtEl>
                                      </p:cBhvr>
                                    </p:animEffect>
                                  </p:childTnLst>
                                </p:cTn>
                              </p:par>
                            </p:childTnLst>
                          </p:cTn>
                        </p:par>
                        <p:par>
                          <p:cTn id="476" fill="hold">
                            <p:stCondLst>
                              <p:cond delay="5900"/>
                            </p:stCondLst>
                            <p:childTnLst>
                              <p:par>
                                <p:cTn id="477" presetID="22" presetClass="entr" presetSubtype="4" fill="hold" grpId="0" nodeType="afterEffect">
                                  <p:stCondLst>
                                    <p:cond delay="0"/>
                                  </p:stCondLst>
                                  <p:childTnLst>
                                    <p:set>
                                      <p:cBhvr>
                                        <p:cTn id="478" dur="1" fill="hold">
                                          <p:stCondLst>
                                            <p:cond delay="0"/>
                                          </p:stCondLst>
                                        </p:cTn>
                                        <p:tgtEl>
                                          <p:spTgt spid="15">
                                            <p:graphicEl>
                                              <a:chart seriesIdx="-4" categoryIdx="116" bldStep="category"/>
                                            </p:graphicEl>
                                          </p:spTgt>
                                        </p:tgtEl>
                                        <p:attrNameLst>
                                          <p:attrName>style.visibility</p:attrName>
                                        </p:attrNameLst>
                                      </p:cBhvr>
                                      <p:to>
                                        <p:strVal val="visible"/>
                                      </p:to>
                                    </p:set>
                                    <p:animEffect transition="in" filter="wipe(down)">
                                      <p:cBhvr>
                                        <p:cTn id="479" dur="50"/>
                                        <p:tgtEl>
                                          <p:spTgt spid="15">
                                            <p:graphicEl>
                                              <a:chart seriesIdx="-4" categoryIdx="116" bldStep="category"/>
                                            </p:graphicEl>
                                          </p:spTgt>
                                        </p:tgtEl>
                                      </p:cBhvr>
                                    </p:animEffect>
                                  </p:childTnLst>
                                </p:cTn>
                              </p:par>
                            </p:childTnLst>
                          </p:cTn>
                        </p:par>
                        <p:par>
                          <p:cTn id="480" fill="hold">
                            <p:stCondLst>
                              <p:cond delay="5950"/>
                            </p:stCondLst>
                            <p:childTnLst>
                              <p:par>
                                <p:cTn id="481" presetID="22" presetClass="entr" presetSubtype="4" fill="hold" grpId="0" nodeType="afterEffect">
                                  <p:stCondLst>
                                    <p:cond delay="0"/>
                                  </p:stCondLst>
                                  <p:childTnLst>
                                    <p:set>
                                      <p:cBhvr>
                                        <p:cTn id="482" dur="1" fill="hold">
                                          <p:stCondLst>
                                            <p:cond delay="0"/>
                                          </p:stCondLst>
                                        </p:cTn>
                                        <p:tgtEl>
                                          <p:spTgt spid="15">
                                            <p:graphicEl>
                                              <a:chart seriesIdx="-4" categoryIdx="117" bldStep="category"/>
                                            </p:graphicEl>
                                          </p:spTgt>
                                        </p:tgtEl>
                                        <p:attrNameLst>
                                          <p:attrName>style.visibility</p:attrName>
                                        </p:attrNameLst>
                                      </p:cBhvr>
                                      <p:to>
                                        <p:strVal val="visible"/>
                                      </p:to>
                                    </p:set>
                                    <p:animEffect transition="in" filter="wipe(down)">
                                      <p:cBhvr>
                                        <p:cTn id="483" dur="50"/>
                                        <p:tgtEl>
                                          <p:spTgt spid="15">
                                            <p:graphicEl>
                                              <a:chart seriesIdx="-4" categoryIdx="117" bldStep="category"/>
                                            </p:graphicEl>
                                          </p:spTgt>
                                        </p:tgtEl>
                                      </p:cBhvr>
                                    </p:animEffect>
                                  </p:childTnLst>
                                </p:cTn>
                              </p:par>
                            </p:childTnLst>
                          </p:cTn>
                        </p:par>
                        <p:par>
                          <p:cTn id="484" fill="hold">
                            <p:stCondLst>
                              <p:cond delay="6000"/>
                            </p:stCondLst>
                            <p:childTnLst>
                              <p:par>
                                <p:cTn id="485" presetID="22" presetClass="entr" presetSubtype="4" fill="hold" grpId="0" nodeType="afterEffect">
                                  <p:stCondLst>
                                    <p:cond delay="0"/>
                                  </p:stCondLst>
                                  <p:childTnLst>
                                    <p:set>
                                      <p:cBhvr>
                                        <p:cTn id="486" dur="1" fill="hold">
                                          <p:stCondLst>
                                            <p:cond delay="0"/>
                                          </p:stCondLst>
                                        </p:cTn>
                                        <p:tgtEl>
                                          <p:spTgt spid="15">
                                            <p:graphicEl>
                                              <a:chart seriesIdx="-4" categoryIdx="118" bldStep="category"/>
                                            </p:graphicEl>
                                          </p:spTgt>
                                        </p:tgtEl>
                                        <p:attrNameLst>
                                          <p:attrName>style.visibility</p:attrName>
                                        </p:attrNameLst>
                                      </p:cBhvr>
                                      <p:to>
                                        <p:strVal val="visible"/>
                                      </p:to>
                                    </p:set>
                                    <p:animEffect transition="in" filter="wipe(down)">
                                      <p:cBhvr>
                                        <p:cTn id="487" dur="50"/>
                                        <p:tgtEl>
                                          <p:spTgt spid="15">
                                            <p:graphicEl>
                                              <a:chart seriesIdx="-4" categoryIdx="118" bldStep="category"/>
                                            </p:graphicEl>
                                          </p:spTgt>
                                        </p:tgtEl>
                                      </p:cBhvr>
                                    </p:animEffect>
                                  </p:childTnLst>
                                </p:cTn>
                              </p:par>
                            </p:childTnLst>
                          </p:cTn>
                        </p:par>
                        <p:par>
                          <p:cTn id="488" fill="hold">
                            <p:stCondLst>
                              <p:cond delay="6050"/>
                            </p:stCondLst>
                            <p:childTnLst>
                              <p:par>
                                <p:cTn id="489" presetID="22" presetClass="entr" presetSubtype="4" fill="hold" grpId="0" nodeType="afterEffect">
                                  <p:stCondLst>
                                    <p:cond delay="0"/>
                                  </p:stCondLst>
                                  <p:childTnLst>
                                    <p:set>
                                      <p:cBhvr>
                                        <p:cTn id="490" dur="1" fill="hold">
                                          <p:stCondLst>
                                            <p:cond delay="0"/>
                                          </p:stCondLst>
                                        </p:cTn>
                                        <p:tgtEl>
                                          <p:spTgt spid="15">
                                            <p:graphicEl>
                                              <a:chart seriesIdx="-4" categoryIdx="119" bldStep="category"/>
                                            </p:graphicEl>
                                          </p:spTgt>
                                        </p:tgtEl>
                                        <p:attrNameLst>
                                          <p:attrName>style.visibility</p:attrName>
                                        </p:attrNameLst>
                                      </p:cBhvr>
                                      <p:to>
                                        <p:strVal val="visible"/>
                                      </p:to>
                                    </p:set>
                                    <p:animEffect transition="in" filter="wipe(down)">
                                      <p:cBhvr>
                                        <p:cTn id="491" dur="50"/>
                                        <p:tgtEl>
                                          <p:spTgt spid="15">
                                            <p:graphicEl>
                                              <a:chart seriesIdx="-4" categoryIdx="119" bldStep="category"/>
                                            </p:graphicEl>
                                          </p:spTgt>
                                        </p:tgtEl>
                                      </p:cBhvr>
                                    </p:animEffect>
                                  </p:childTnLst>
                                </p:cTn>
                              </p:par>
                            </p:childTnLst>
                          </p:cTn>
                        </p:par>
                        <p:par>
                          <p:cTn id="492" fill="hold">
                            <p:stCondLst>
                              <p:cond delay="6100"/>
                            </p:stCondLst>
                            <p:childTnLst>
                              <p:par>
                                <p:cTn id="493" presetID="22" presetClass="entr" presetSubtype="4" fill="hold" grpId="0" nodeType="afterEffect">
                                  <p:stCondLst>
                                    <p:cond delay="0"/>
                                  </p:stCondLst>
                                  <p:childTnLst>
                                    <p:set>
                                      <p:cBhvr>
                                        <p:cTn id="494" dur="1" fill="hold">
                                          <p:stCondLst>
                                            <p:cond delay="0"/>
                                          </p:stCondLst>
                                        </p:cTn>
                                        <p:tgtEl>
                                          <p:spTgt spid="15">
                                            <p:graphicEl>
                                              <a:chart seriesIdx="-4" categoryIdx="120" bldStep="category"/>
                                            </p:graphicEl>
                                          </p:spTgt>
                                        </p:tgtEl>
                                        <p:attrNameLst>
                                          <p:attrName>style.visibility</p:attrName>
                                        </p:attrNameLst>
                                      </p:cBhvr>
                                      <p:to>
                                        <p:strVal val="visible"/>
                                      </p:to>
                                    </p:set>
                                    <p:animEffect transition="in" filter="wipe(down)">
                                      <p:cBhvr>
                                        <p:cTn id="495" dur="50"/>
                                        <p:tgtEl>
                                          <p:spTgt spid="15">
                                            <p:graphicEl>
                                              <a:chart seriesIdx="-4" categoryIdx="120" bldStep="category"/>
                                            </p:graphicEl>
                                          </p:spTgt>
                                        </p:tgtEl>
                                      </p:cBhvr>
                                    </p:animEffect>
                                  </p:childTnLst>
                                </p:cTn>
                              </p:par>
                            </p:childTnLst>
                          </p:cTn>
                        </p:par>
                        <p:par>
                          <p:cTn id="496" fill="hold">
                            <p:stCondLst>
                              <p:cond delay="6150"/>
                            </p:stCondLst>
                            <p:childTnLst>
                              <p:par>
                                <p:cTn id="497" presetID="22" presetClass="entr" presetSubtype="4" fill="hold" grpId="0" nodeType="afterEffect">
                                  <p:stCondLst>
                                    <p:cond delay="0"/>
                                  </p:stCondLst>
                                  <p:childTnLst>
                                    <p:set>
                                      <p:cBhvr>
                                        <p:cTn id="498" dur="1" fill="hold">
                                          <p:stCondLst>
                                            <p:cond delay="0"/>
                                          </p:stCondLst>
                                        </p:cTn>
                                        <p:tgtEl>
                                          <p:spTgt spid="15">
                                            <p:graphicEl>
                                              <a:chart seriesIdx="-4" categoryIdx="121" bldStep="category"/>
                                            </p:graphicEl>
                                          </p:spTgt>
                                        </p:tgtEl>
                                        <p:attrNameLst>
                                          <p:attrName>style.visibility</p:attrName>
                                        </p:attrNameLst>
                                      </p:cBhvr>
                                      <p:to>
                                        <p:strVal val="visible"/>
                                      </p:to>
                                    </p:set>
                                    <p:animEffect transition="in" filter="wipe(down)">
                                      <p:cBhvr>
                                        <p:cTn id="499" dur="50"/>
                                        <p:tgtEl>
                                          <p:spTgt spid="15">
                                            <p:graphicEl>
                                              <a:chart seriesIdx="-4" categoryIdx="121" bldStep="category"/>
                                            </p:graphicEl>
                                          </p:spTgt>
                                        </p:tgtEl>
                                      </p:cBhvr>
                                    </p:animEffect>
                                  </p:childTnLst>
                                </p:cTn>
                              </p:par>
                            </p:childTnLst>
                          </p:cTn>
                        </p:par>
                        <p:par>
                          <p:cTn id="500" fill="hold">
                            <p:stCondLst>
                              <p:cond delay="6200"/>
                            </p:stCondLst>
                            <p:childTnLst>
                              <p:par>
                                <p:cTn id="501" presetID="22" presetClass="entr" presetSubtype="4" fill="hold" grpId="0" nodeType="afterEffect">
                                  <p:stCondLst>
                                    <p:cond delay="0"/>
                                  </p:stCondLst>
                                  <p:childTnLst>
                                    <p:set>
                                      <p:cBhvr>
                                        <p:cTn id="502" dur="1" fill="hold">
                                          <p:stCondLst>
                                            <p:cond delay="0"/>
                                          </p:stCondLst>
                                        </p:cTn>
                                        <p:tgtEl>
                                          <p:spTgt spid="15">
                                            <p:graphicEl>
                                              <a:chart seriesIdx="-4" categoryIdx="122" bldStep="category"/>
                                            </p:graphicEl>
                                          </p:spTgt>
                                        </p:tgtEl>
                                        <p:attrNameLst>
                                          <p:attrName>style.visibility</p:attrName>
                                        </p:attrNameLst>
                                      </p:cBhvr>
                                      <p:to>
                                        <p:strVal val="visible"/>
                                      </p:to>
                                    </p:set>
                                    <p:animEffect transition="in" filter="wipe(down)">
                                      <p:cBhvr>
                                        <p:cTn id="503" dur="50"/>
                                        <p:tgtEl>
                                          <p:spTgt spid="15">
                                            <p:graphicEl>
                                              <a:chart seriesIdx="-4" categoryIdx="122" bldStep="category"/>
                                            </p:graphicEl>
                                          </p:spTgt>
                                        </p:tgtEl>
                                      </p:cBhvr>
                                    </p:animEffect>
                                  </p:childTnLst>
                                </p:cTn>
                              </p:par>
                            </p:childTnLst>
                          </p:cTn>
                        </p:par>
                        <p:par>
                          <p:cTn id="504" fill="hold">
                            <p:stCondLst>
                              <p:cond delay="6250"/>
                            </p:stCondLst>
                            <p:childTnLst>
                              <p:par>
                                <p:cTn id="505" presetID="22" presetClass="entr" presetSubtype="4" fill="hold" grpId="0" nodeType="afterEffect">
                                  <p:stCondLst>
                                    <p:cond delay="0"/>
                                  </p:stCondLst>
                                  <p:childTnLst>
                                    <p:set>
                                      <p:cBhvr>
                                        <p:cTn id="506" dur="1" fill="hold">
                                          <p:stCondLst>
                                            <p:cond delay="0"/>
                                          </p:stCondLst>
                                        </p:cTn>
                                        <p:tgtEl>
                                          <p:spTgt spid="15">
                                            <p:graphicEl>
                                              <a:chart seriesIdx="-4" categoryIdx="123" bldStep="category"/>
                                            </p:graphicEl>
                                          </p:spTgt>
                                        </p:tgtEl>
                                        <p:attrNameLst>
                                          <p:attrName>style.visibility</p:attrName>
                                        </p:attrNameLst>
                                      </p:cBhvr>
                                      <p:to>
                                        <p:strVal val="visible"/>
                                      </p:to>
                                    </p:set>
                                    <p:animEffect transition="in" filter="wipe(down)">
                                      <p:cBhvr>
                                        <p:cTn id="507" dur="50"/>
                                        <p:tgtEl>
                                          <p:spTgt spid="15">
                                            <p:graphicEl>
                                              <a:chart seriesIdx="-4" categoryIdx="123" bldStep="category"/>
                                            </p:graphicEl>
                                          </p:spTgt>
                                        </p:tgtEl>
                                      </p:cBhvr>
                                    </p:animEffect>
                                  </p:childTnLst>
                                </p:cTn>
                              </p:par>
                            </p:childTnLst>
                          </p:cTn>
                        </p:par>
                        <p:par>
                          <p:cTn id="508" fill="hold">
                            <p:stCondLst>
                              <p:cond delay="6300"/>
                            </p:stCondLst>
                            <p:childTnLst>
                              <p:par>
                                <p:cTn id="509" presetID="22" presetClass="entr" presetSubtype="4" fill="hold" grpId="0" nodeType="afterEffect">
                                  <p:stCondLst>
                                    <p:cond delay="0"/>
                                  </p:stCondLst>
                                  <p:childTnLst>
                                    <p:set>
                                      <p:cBhvr>
                                        <p:cTn id="510" dur="1" fill="hold">
                                          <p:stCondLst>
                                            <p:cond delay="0"/>
                                          </p:stCondLst>
                                        </p:cTn>
                                        <p:tgtEl>
                                          <p:spTgt spid="15">
                                            <p:graphicEl>
                                              <a:chart seriesIdx="-4" categoryIdx="124" bldStep="category"/>
                                            </p:graphicEl>
                                          </p:spTgt>
                                        </p:tgtEl>
                                        <p:attrNameLst>
                                          <p:attrName>style.visibility</p:attrName>
                                        </p:attrNameLst>
                                      </p:cBhvr>
                                      <p:to>
                                        <p:strVal val="visible"/>
                                      </p:to>
                                    </p:set>
                                    <p:animEffect transition="in" filter="wipe(down)">
                                      <p:cBhvr>
                                        <p:cTn id="511" dur="50"/>
                                        <p:tgtEl>
                                          <p:spTgt spid="15">
                                            <p:graphicEl>
                                              <a:chart seriesIdx="-4" categoryIdx="124" bldStep="category"/>
                                            </p:graphicEl>
                                          </p:spTgt>
                                        </p:tgtEl>
                                      </p:cBhvr>
                                    </p:animEffect>
                                  </p:childTnLst>
                                </p:cTn>
                              </p:par>
                            </p:childTnLst>
                          </p:cTn>
                        </p:par>
                        <p:par>
                          <p:cTn id="512" fill="hold">
                            <p:stCondLst>
                              <p:cond delay="6350"/>
                            </p:stCondLst>
                            <p:childTnLst>
                              <p:par>
                                <p:cTn id="513" presetID="22" presetClass="entr" presetSubtype="4" fill="hold" grpId="0" nodeType="afterEffect">
                                  <p:stCondLst>
                                    <p:cond delay="0"/>
                                  </p:stCondLst>
                                  <p:childTnLst>
                                    <p:set>
                                      <p:cBhvr>
                                        <p:cTn id="514" dur="1" fill="hold">
                                          <p:stCondLst>
                                            <p:cond delay="0"/>
                                          </p:stCondLst>
                                        </p:cTn>
                                        <p:tgtEl>
                                          <p:spTgt spid="15">
                                            <p:graphicEl>
                                              <a:chart seriesIdx="-4" categoryIdx="125" bldStep="category"/>
                                            </p:graphicEl>
                                          </p:spTgt>
                                        </p:tgtEl>
                                        <p:attrNameLst>
                                          <p:attrName>style.visibility</p:attrName>
                                        </p:attrNameLst>
                                      </p:cBhvr>
                                      <p:to>
                                        <p:strVal val="visible"/>
                                      </p:to>
                                    </p:set>
                                    <p:animEffect transition="in" filter="wipe(down)">
                                      <p:cBhvr>
                                        <p:cTn id="515" dur="50"/>
                                        <p:tgtEl>
                                          <p:spTgt spid="15">
                                            <p:graphicEl>
                                              <a:chart seriesIdx="-4" categoryIdx="125" bldStep="category"/>
                                            </p:graphicEl>
                                          </p:spTgt>
                                        </p:tgtEl>
                                      </p:cBhvr>
                                    </p:animEffect>
                                  </p:childTnLst>
                                </p:cTn>
                              </p:par>
                            </p:childTnLst>
                          </p:cTn>
                        </p:par>
                        <p:par>
                          <p:cTn id="516" fill="hold">
                            <p:stCondLst>
                              <p:cond delay="6400"/>
                            </p:stCondLst>
                            <p:childTnLst>
                              <p:par>
                                <p:cTn id="517" presetID="22" presetClass="entr" presetSubtype="4" fill="hold" grpId="0" nodeType="afterEffect">
                                  <p:stCondLst>
                                    <p:cond delay="0"/>
                                  </p:stCondLst>
                                  <p:childTnLst>
                                    <p:set>
                                      <p:cBhvr>
                                        <p:cTn id="518" dur="1" fill="hold">
                                          <p:stCondLst>
                                            <p:cond delay="0"/>
                                          </p:stCondLst>
                                        </p:cTn>
                                        <p:tgtEl>
                                          <p:spTgt spid="15">
                                            <p:graphicEl>
                                              <a:chart seriesIdx="-4" categoryIdx="126" bldStep="category"/>
                                            </p:graphicEl>
                                          </p:spTgt>
                                        </p:tgtEl>
                                        <p:attrNameLst>
                                          <p:attrName>style.visibility</p:attrName>
                                        </p:attrNameLst>
                                      </p:cBhvr>
                                      <p:to>
                                        <p:strVal val="visible"/>
                                      </p:to>
                                    </p:set>
                                    <p:animEffect transition="in" filter="wipe(down)">
                                      <p:cBhvr>
                                        <p:cTn id="519" dur="50"/>
                                        <p:tgtEl>
                                          <p:spTgt spid="15">
                                            <p:graphicEl>
                                              <a:chart seriesIdx="-4" categoryIdx="126" bldStep="category"/>
                                            </p:graphicEl>
                                          </p:spTgt>
                                        </p:tgtEl>
                                      </p:cBhvr>
                                    </p:animEffect>
                                  </p:childTnLst>
                                </p:cTn>
                              </p:par>
                            </p:childTnLst>
                          </p:cTn>
                        </p:par>
                        <p:par>
                          <p:cTn id="520" fill="hold">
                            <p:stCondLst>
                              <p:cond delay="6450"/>
                            </p:stCondLst>
                            <p:childTnLst>
                              <p:par>
                                <p:cTn id="521" presetID="22" presetClass="entr" presetSubtype="4" fill="hold" grpId="0" nodeType="afterEffect">
                                  <p:stCondLst>
                                    <p:cond delay="0"/>
                                  </p:stCondLst>
                                  <p:childTnLst>
                                    <p:set>
                                      <p:cBhvr>
                                        <p:cTn id="522" dur="1" fill="hold">
                                          <p:stCondLst>
                                            <p:cond delay="0"/>
                                          </p:stCondLst>
                                        </p:cTn>
                                        <p:tgtEl>
                                          <p:spTgt spid="15">
                                            <p:graphicEl>
                                              <a:chart seriesIdx="-4" categoryIdx="127" bldStep="category"/>
                                            </p:graphicEl>
                                          </p:spTgt>
                                        </p:tgtEl>
                                        <p:attrNameLst>
                                          <p:attrName>style.visibility</p:attrName>
                                        </p:attrNameLst>
                                      </p:cBhvr>
                                      <p:to>
                                        <p:strVal val="visible"/>
                                      </p:to>
                                    </p:set>
                                    <p:animEffect transition="in" filter="wipe(down)">
                                      <p:cBhvr>
                                        <p:cTn id="523" dur="50"/>
                                        <p:tgtEl>
                                          <p:spTgt spid="15">
                                            <p:graphicEl>
                                              <a:chart seriesIdx="-4" categoryIdx="127" bldStep="category"/>
                                            </p:graphicEl>
                                          </p:spTgt>
                                        </p:tgtEl>
                                      </p:cBhvr>
                                    </p:animEffect>
                                  </p:childTnLst>
                                </p:cTn>
                              </p:par>
                            </p:childTnLst>
                          </p:cTn>
                        </p:par>
                        <p:par>
                          <p:cTn id="524" fill="hold">
                            <p:stCondLst>
                              <p:cond delay="6500"/>
                            </p:stCondLst>
                            <p:childTnLst>
                              <p:par>
                                <p:cTn id="525" presetID="22" presetClass="entr" presetSubtype="4" fill="hold" grpId="0" nodeType="afterEffect">
                                  <p:stCondLst>
                                    <p:cond delay="0"/>
                                  </p:stCondLst>
                                  <p:childTnLst>
                                    <p:set>
                                      <p:cBhvr>
                                        <p:cTn id="526" dur="1" fill="hold">
                                          <p:stCondLst>
                                            <p:cond delay="0"/>
                                          </p:stCondLst>
                                        </p:cTn>
                                        <p:tgtEl>
                                          <p:spTgt spid="15">
                                            <p:graphicEl>
                                              <a:chart seriesIdx="-4" categoryIdx="128" bldStep="category"/>
                                            </p:graphicEl>
                                          </p:spTgt>
                                        </p:tgtEl>
                                        <p:attrNameLst>
                                          <p:attrName>style.visibility</p:attrName>
                                        </p:attrNameLst>
                                      </p:cBhvr>
                                      <p:to>
                                        <p:strVal val="visible"/>
                                      </p:to>
                                    </p:set>
                                    <p:animEffect transition="in" filter="wipe(down)">
                                      <p:cBhvr>
                                        <p:cTn id="527" dur="50"/>
                                        <p:tgtEl>
                                          <p:spTgt spid="15">
                                            <p:graphicEl>
                                              <a:chart seriesIdx="-4" categoryIdx="128" bldStep="category"/>
                                            </p:graphicEl>
                                          </p:spTgt>
                                        </p:tgtEl>
                                      </p:cBhvr>
                                    </p:animEffect>
                                  </p:childTnLst>
                                </p:cTn>
                              </p:par>
                            </p:childTnLst>
                          </p:cTn>
                        </p:par>
                        <p:par>
                          <p:cTn id="528" fill="hold">
                            <p:stCondLst>
                              <p:cond delay="6550"/>
                            </p:stCondLst>
                            <p:childTnLst>
                              <p:par>
                                <p:cTn id="529" presetID="22" presetClass="entr" presetSubtype="4" fill="hold" grpId="0" nodeType="afterEffect">
                                  <p:stCondLst>
                                    <p:cond delay="0"/>
                                  </p:stCondLst>
                                  <p:childTnLst>
                                    <p:set>
                                      <p:cBhvr>
                                        <p:cTn id="530" dur="1" fill="hold">
                                          <p:stCondLst>
                                            <p:cond delay="0"/>
                                          </p:stCondLst>
                                        </p:cTn>
                                        <p:tgtEl>
                                          <p:spTgt spid="15">
                                            <p:graphicEl>
                                              <a:chart seriesIdx="-4" categoryIdx="129" bldStep="category"/>
                                            </p:graphicEl>
                                          </p:spTgt>
                                        </p:tgtEl>
                                        <p:attrNameLst>
                                          <p:attrName>style.visibility</p:attrName>
                                        </p:attrNameLst>
                                      </p:cBhvr>
                                      <p:to>
                                        <p:strVal val="visible"/>
                                      </p:to>
                                    </p:set>
                                    <p:animEffect transition="in" filter="wipe(down)">
                                      <p:cBhvr>
                                        <p:cTn id="531" dur="50"/>
                                        <p:tgtEl>
                                          <p:spTgt spid="15">
                                            <p:graphicEl>
                                              <a:chart seriesIdx="-4" categoryIdx="129" bldStep="category"/>
                                            </p:graphicEl>
                                          </p:spTgt>
                                        </p:tgtEl>
                                      </p:cBhvr>
                                    </p:animEffect>
                                  </p:childTnLst>
                                </p:cTn>
                              </p:par>
                            </p:childTnLst>
                          </p:cTn>
                        </p:par>
                        <p:par>
                          <p:cTn id="532" fill="hold">
                            <p:stCondLst>
                              <p:cond delay="6600"/>
                            </p:stCondLst>
                            <p:childTnLst>
                              <p:par>
                                <p:cTn id="533" presetID="22" presetClass="entr" presetSubtype="4" fill="hold" grpId="0" nodeType="afterEffect">
                                  <p:stCondLst>
                                    <p:cond delay="0"/>
                                  </p:stCondLst>
                                  <p:childTnLst>
                                    <p:set>
                                      <p:cBhvr>
                                        <p:cTn id="534" dur="1" fill="hold">
                                          <p:stCondLst>
                                            <p:cond delay="0"/>
                                          </p:stCondLst>
                                        </p:cTn>
                                        <p:tgtEl>
                                          <p:spTgt spid="15">
                                            <p:graphicEl>
                                              <a:chart seriesIdx="-4" categoryIdx="130" bldStep="category"/>
                                            </p:graphicEl>
                                          </p:spTgt>
                                        </p:tgtEl>
                                        <p:attrNameLst>
                                          <p:attrName>style.visibility</p:attrName>
                                        </p:attrNameLst>
                                      </p:cBhvr>
                                      <p:to>
                                        <p:strVal val="visible"/>
                                      </p:to>
                                    </p:set>
                                    <p:animEffect transition="in" filter="wipe(down)">
                                      <p:cBhvr>
                                        <p:cTn id="535" dur="50"/>
                                        <p:tgtEl>
                                          <p:spTgt spid="15">
                                            <p:graphicEl>
                                              <a:chart seriesIdx="-4" categoryIdx="130" bldStep="category"/>
                                            </p:graphicEl>
                                          </p:spTgt>
                                        </p:tgtEl>
                                      </p:cBhvr>
                                    </p:animEffect>
                                  </p:childTnLst>
                                </p:cTn>
                              </p:par>
                            </p:childTnLst>
                          </p:cTn>
                        </p:par>
                        <p:par>
                          <p:cTn id="536" fill="hold">
                            <p:stCondLst>
                              <p:cond delay="6650"/>
                            </p:stCondLst>
                            <p:childTnLst>
                              <p:par>
                                <p:cTn id="537" presetID="22" presetClass="entr" presetSubtype="4" fill="hold" grpId="0" nodeType="afterEffect">
                                  <p:stCondLst>
                                    <p:cond delay="0"/>
                                  </p:stCondLst>
                                  <p:childTnLst>
                                    <p:set>
                                      <p:cBhvr>
                                        <p:cTn id="538" dur="1" fill="hold">
                                          <p:stCondLst>
                                            <p:cond delay="0"/>
                                          </p:stCondLst>
                                        </p:cTn>
                                        <p:tgtEl>
                                          <p:spTgt spid="15">
                                            <p:graphicEl>
                                              <a:chart seriesIdx="-4" categoryIdx="131" bldStep="category"/>
                                            </p:graphicEl>
                                          </p:spTgt>
                                        </p:tgtEl>
                                        <p:attrNameLst>
                                          <p:attrName>style.visibility</p:attrName>
                                        </p:attrNameLst>
                                      </p:cBhvr>
                                      <p:to>
                                        <p:strVal val="visible"/>
                                      </p:to>
                                    </p:set>
                                    <p:animEffect transition="in" filter="wipe(down)">
                                      <p:cBhvr>
                                        <p:cTn id="539" dur="50"/>
                                        <p:tgtEl>
                                          <p:spTgt spid="15">
                                            <p:graphicEl>
                                              <a:chart seriesIdx="-4" categoryIdx="131" bldStep="category"/>
                                            </p:graphicEl>
                                          </p:spTgt>
                                        </p:tgtEl>
                                      </p:cBhvr>
                                    </p:animEffect>
                                  </p:childTnLst>
                                </p:cTn>
                              </p:par>
                            </p:childTnLst>
                          </p:cTn>
                        </p:par>
                        <p:par>
                          <p:cTn id="540" fill="hold">
                            <p:stCondLst>
                              <p:cond delay="6700"/>
                            </p:stCondLst>
                            <p:childTnLst>
                              <p:par>
                                <p:cTn id="541" presetID="22" presetClass="entr" presetSubtype="4" fill="hold" grpId="0" nodeType="afterEffect">
                                  <p:stCondLst>
                                    <p:cond delay="0"/>
                                  </p:stCondLst>
                                  <p:childTnLst>
                                    <p:set>
                                      <p:cBhvr>
                                        <p:cTn id="542" dur="1" fill="hold">
                                          <p:stCondLst>
                                            <p:cond delay="0"/>
                                          </p:stCondLst>
                                        </p:cTn>
                                        <p:tgtEl>
                                          <p:spTgt spid="15">
                                            <p:graphicEl>
                                              <a:chart seriesIdx="-4" categoryIdx="132" bldStep="category"/>
                                            </p:graphicEl>
                                          </p:spTgt>
                                        </p:tgtEl>
                                        <p:attrNameLst>
                                          <p:attrName>style.visibility</p:attrName>
                                        </p:attrNameLst>
                                      </p:cBhvr>
                                      <p:to>
                                        <p:strVal val="visible"/>
                                      </p:to>
                                    </p:set>
                                    <p:animEffect transition="in" filter="wipe(down)">
                                      <p:cBhvr>
                                        <p:cTn id="543" dur="50"/>
                                        <p:tgtEl>
                                          <p:spTgt spid="15">
                                            <p:graphicEl>
                                              <a:chart seriesIdx="-4" categoryIdx="132" bldStep="category"/>
                                            </p:graphicEl>
                                          </p:spTgt>
                                        </p:tgtEl>
                                      </p:cBhvr>
                                    </p:animEffect>
                                  </p:childTnLst>
                                </p:cTn>
                              </p:par>
                            </p:childTnLst>
                          </p:cTn>
                        </p:par>
                        <p:par>
                          <p:cTn id="544" fill="hold">
                            <p:stCondLst>
                              <p:cond delay="6750"/>
                            </p:stCondLst>
                            <p:childTnLst>
                              <p:par>
                                <p:cTn id="545" presetID="22" presetClass="entr" presetSubtype="4" fill="hold" grpId="0" nodeType="afterEffect">
                                  <p:stCondLst>
                                    <p:cond delay="0"/>
                                  </p:stCondLst>
                                  <p:childTnLst>
                                    <p:set>
                                      <p:cBhvr>
                                        <p:cTn id="546" dur="1" fill="hold">
                                          <p:stCondLst>
                                            <p:cond delay="0"/>
                                          </p:stCondLst>
                                        </p:cTn>
                                        <p:tgtEl>
                                          <p:spTgt spid="15">
                                            <p:graphicEl>
                                              <a:chart seriesIdx="-4" categoryIdx="133" bldStep="category"/>
                                            </p:graphicEl>
                                          </p:spTgt>
                                        </p:tgtEl>
                                        <p:attrNameLst>
                                          <p:attrName>style.visibility</p:attrName>
                                        </p:attrNameLst>
                                      </p:cBhvr>
                                      <p:to>
                                        <p:strVal val="visible"/>
                                      </p:to>
                                    </p:set>
                                    <p:animEffect transition="in" filter="wipe(down)">
                                      <p:cBhvr>
                                        <p:cTn id="547" dur="50"/>
                                        <p:tgtEl>
                                          <p:spTgt spid="15">
                                            <p:graphicEl>
                                              <a:chart seriesIdx="-4" categoryIdx="133" bldStep="category"/>
                                            </p:graphicEl>
                                          </p:spTgt>
                                        </p:tgtEl>
                                      </p:cBhvr>
                                    </p:animEffect>
                                  </p:childTnLst>
                                </p:cTn>
                              </p:par>
                            </p:childTnLst>
                          </p:cTn>
                        </p:par>
                        <p:par>
                          <p:cTn id="548" fill="hold">
                            <p:stCondLst>
                              <p:cond delay="6800"/>
                            </p:stCondLst>
                            <p:childTnLst>
                              <p:par>
                                <p:cTn id="549" presetID="22" presetClass="entr" presetSubtype="4" fill="hold" grpId="0" nodeType="afterEffect">
                                  <p:stCondLst>
                                    <p:cond delay="0"/>
                                  </p:stCondLst>
                                  <p:childTnLst>
                                    <p:set>
                                      <p:cBhvr>
                                        <p:cTn id="550" dur="1" fill="hold">
                                          <p:stCondLst>
                                            <p:cond delay="0"/>
                                          </p:stCondLst>
                                        </p:cTn>
                                        <p:tgtEl>
                                          <p:spTgt spid="15">
                                            <p:graphicEl>
                                              <a:chart seriesIdx="-4" categoryIdx="134" bldStep="category"/>
                                            </p:graphicEl>
                                          </p:spTgt>
                                        </p:tgtEl>
                                        <p:attrNameLst>
                                          <p:attrName>style.visibility</p:attrName>
                                        </p:attrNameLst>
                                      </p:cBhvr>
                                      <p:to>
                                        <p:strVal val="visible"/>
                                      </p:to>
                                    </p:set>
                                    <p:animEffect transition="in" filter="wipe(down)">
                                      <p:cBhvr>
                                        <p:cTn id="551" dur="50"/>
                                        <p:tgtEl>
                                          <p:spTgt spid="15">
                                            <p:graphicEl>
                                              <a:chart seriesIdx="-4" categoryIdx="134" bldStep="category"/>
                                            </p:graphicEl>
                                          </p:spTgt>
                                        </p:tgtEl>
                                      </p:cBhvr>
                                    </p:animEffect>
                                  </p:childTnLst>
                                </p:cTn>
                              </p:par>
                            </p:childTnLst>
                          </p:cTn>
                        </p:par>
                        <p:par>
                          <p:cTn id="552" fill="hold">
                            <p:stCondLst>
                              <p:cond delay="6850"/>
                            </p:stCondLst>
                            <p:childTnLst>
                              <p:par>
                                <p:cTn id="553" presetID="22" presetClass="entr" presetSubtype="4" fill="hold" grpId="0" nodeType="afterEffect">
                                  <p:stCondLst>
                                    <p:cond delay="0"/>
                                  </p:stCondLst>
                                  <p:childTnLst>
                                    <p:set>
                                      <p:cBhvr>
                                        <p:cTn id="554" dur="1" fill="hold">
                                          <p:stCondLst>
                                            <p:cond delay="0"/>
                                          </p:stCondLst>
                                        </p:cTn>
                                        <p:tgtEl>
                                          <p:spTgt spid="15">
                                            <p:graphicEl>
                                              <a:chart seriesIdx="-4" categoryIdx="135" bldStep="category"/>
                                            </p:graphicEl>
                                          </p:spTgt>
                                        </p:tgtEl>
                                        <p:attrNameLst>
                                          <p:attrName>style.visibility</p:attrName>
                                        </p:attrNameLst>
                                      </p:cBhvr>
                                      <p:to>
                                        <p:strVal val="visible"/>
                                      </p:to>
                                    </p:set>
                                    <p:animEffect transition="in" filter="wipe(down)">
                                      <p:cBhvr>
                                        <p:cTn id="555" dur="50"/>
                                        <p:tgtEl>
                                          <p:spTgt spid="15">
                                            <p:graphicEl>
                                              <a:chart seriesIdx="-4" categoryIdx="135" bldStep="category"/>
                                            </p:graphicEl>
                                          </p:spTgt>
                                        </p:tgtEl>
                                      </p:cBhvr>
                                    </p:animEffect>
                                  </p:childTnLst>
                                </p:cTn>
                              </p:par>
                            </p:childTnLst>
                          </p:cTn>
                        </p:par>
                        <p:par>
                          <p:cTn id="556" fill="hold">
                            <p:stCondLst>
                              <p:cond delay="6900"/>
                            </p:stCondLst>
                            <p:childTnLst>
                              <p:par>
                                <p:cTn id="557" presetID="22" presetClass="entr" presetSubtype="4" fill="hold" grpId="0" nodeType="afterEffect">
                                  <p:stCondLst>
                                    <p:cond delay="0"/>
                                  </p:stCondLst>
                                  <p:childTnLst>
                                    <p:set>
                                      <p:cBhvr>
                                        <p:cTn id="558" dur="1" fill="hold">
                                          <p:stCondLst>
                                            <p:cond delay="0"/>
                                          </p:stCondLst>
                                        </p:cTn>
                                        <p:tgtEl>
                                          <p:spTgt spid="15">
                                            <p:graphicEl>
                                              <a:chart seriesIdx="-4" categoryIdx="136" bldStep="category"/>
                                            </p:graphicEl>
                                          </p:spTgt>
                                        </p:tgtEl>
                                        <p:attrNameLst>
                                          <p:attrName>style.visibility</p:attrName>
                                        </p:attrNameLst>
                                      </p:cBhvr>
                                      <p:to>
                                        <p:strVal val="visible"/>
                                      </p:to>
                                    </p:set>
                                    <p:animEffect transition="in" filter="wipe(down)">
                                      <p:cBhvr>
                                        <p:cTn id="559" dur="50"/>
                                        <p:tgtEl>
                                          <p:spTgt spid="15">
                                            <p:graphicEl>
                                              <a:chart seriesIdx="-4" categoryIdx="136" bldStep="category"/>
                                            </p:graphicEl>
                                          </p:spTgt>
                                        </p:tgtEl>
                                      </p:cBhvr>
                                    </p:animEffect>
                                  </p:childTnLst>
                                </p:cTn>
                              </p:par>
                            </p:childTnLst>
                          </p:cTn>
                        </p:par>
                        <p:par>
                          <p:cTn id="560" fill="hold">
                            <p:stCondLst>
                              <p:cond delay="6950"/>
                            </p:stCondLst>
                            <p:childTnLst>
                              <p:par>
                                <p:cTn id="561" presetID="22" presetClass="entr" presetSubtype="4" fill="hold" grpId="0" nodeType="afterEffect">
                                  <p:stCondLst>
                                    <p:cond delay="0"/>
                                  </p:stCondLst>
                                  <p:childTnLst>
                                    <p:set>
                                      <p:cBhvr>
                                        <p:cTn id="562" dur="1" fill="hold">
                                          <p:stCondLst>
                                            <p:cond delay="0"/>
                                          </p:stCondLst>
                                        </p:cTn>
                                        <p:tgtEl>
                                          <p:spTgt spid="15">
                                            <p:graphicEl>
                                              <a:chart seriesIdx="-4" categoryIdx="137" bldStep="category"/>
                                            </p:graphicEl>
                                          </p:spTgt>
                                        </p:tgtEl>
                                        <p:attrNameLst>
                                          <p:attrName>style.visibility</p:attrName>
                                        </p:attrNameLst>
                                      </p:cBhvr>
                                      <p:to>
                                        <p:strVal val="visible"/>
                                      </p:to>
                                    </p:set>
                                    <p:animEffect transition="in" filter="wipe(down)">
                                      <p:cBhvr>
                                        <p:cTn id="563" dur="50"/>
                                        <p:tgtEl>
                                          <p:spTgt spid="15">
                                            <p:graphicEl>
                                              <a:chart seriesIdx="-4" categoryIdx="137" bldStep="category"/>
                                            </p:graphicEl>
                                          </p:spTgt>
                                        </p:tgtEl>
                                      </p:cBhvr>
                                    </p:animEffect>
                                  </p:childTnLst>
                                </p:cTn>
                              </p:par>
                            </p:childTnLst>
                          </p:cTn>
                        </p:par>
                        <p:par>
                          <p:cTn id="564" fill="hold">
                            <p:stCondLst>
                              <p:cond delay="7000"/>
                            </p:stCondLst>
                            <p:childTnLst>
                              <p:par>
                                <p:cTn id="565" presetID="22" presetClass="entr" presetSubtype="4" fill="hold" grpId="0" nodeType="afterEffect">
                                  <p:stCondLst>
                                    <p:cond delay="0"/>
                                  </p:stCondLst>
                                  <p:childTnLst>
                                    <p:set>
                                      <p:cBhvr>
                                        <p:cTn id="566" dur="1" fill="hold">
                                          <p:stCondLst>
                                            <p:cond delay="0"/>
                                          </p:stCondLst>
                                        </p:cTn>
                                        <p:tgtEl>
                                          <p:spTgt spid="15">
                                            <p:graphicEl>
                                              <a:chart seriesIdx="-4" categoryIdx="138" bldStep="category"/>
                                            </p:graphicEl>
                                          </p:spTgt>
                                        </p:tgtEl>
                                        <p:attrNameLst>
                                          <p:attrName>style.visibility</p:attrName>
                                        </p:attrNameLst>
                                      </p:cBhvr>
                                      <p:to>
                                        <p:strVal val="visible"/>
                                      </p:to>
                                    </p:set>
                                    <p:animEffect transition="in" filter="wipe(down)">
                                      <p:cBhvr>
                                        <p:cTn id="567" dur="50"/>
                                        <p:tgtEl>
                                          <p:spTgt spid="15">
                                            <p:graphicEl>
                                              <a:chart seriesIdx="-4" categoryIdx="138" bldStep="category"/>
                                            </p:graphicEl>
                                          </p:spTgt>
                                        </p:tgtEl>
                                      </p:cBhvr>
                                    </p:animEffect>
                                  </p:childTnLst>
                                </p:cTn>
                              </p:par>
                            </p:childTnLst>
                          </p:cTn>
                        </p:par>
                        <p:par>
                          <p:cTn id="568" fill="hold">
                            <p:stCondLst>
                              <p:cond delay="7050"/>
                            </p:stCondLst>
                            <p:childTnLst>
                              <p:par>
                                <p:cTn id="569" presetID="22" presetClass="entr" presetSubtype="4" fill="hold" grpId="0" nodeType="afterEffect">
                                  <p:stCondLst>
                                    <p:cond delay="0"/>
                                  </p:stCondLst>
                                  <p:childTnLst>
                                    <p:set>
                                      <p:cBhvr>
                                        <p:cTn id="570" dur="1" fill="hold">
                                          <p:stCondLst>
                                            <p:cond delay="0"/>
                                          </p:stCondLst>
                                        </p:cTn>
                                        <p:tgtEl>
                                          <p:spTgt spid="15">
                                            <p:graphicEl>
                                              <a:chart seriesIdx="-4" categoryIdx="139" bldStep="category"/>
                                            </p:graphicEl>
                                          </p:spTgt>
                                        </p:tgtEl>
                                        <p:attrNameLst>
                                          <p:attrName>style.visibility</p:attrName>
                                        </p:attrNameLst>
                                      </p:cBhvr>
                                      <p:to>
                                        <p:strVal val="visible"/>
                                      </p:to>
                                    </p:set>
                                    <p:animEffect transition="in" filter="wipe(down)">
                                      <p:cBhvr>
                                        <p:cTn id="571" dur="50"/>
                                        <p:tgtEl>
                                          <p:spTgt spid="15">
                                            <p:graphicEl>
                                              <a:chart seriesIdx="-4" categoryIdx="139" bldStep="category"/>
                                            </p:graphicEl>
                                          </p:spTgt>
                                        </p:tgtEl>
                                      </p:cBhvr>
                                    </p:animEffect>
                                  </p:childTnLst>
                                </p:cTn>
                              </p:par>
                            </p:childTnLst>
                          </p:cTn>
                        </p:par>
                        <p:par>
                          <p:cTn id="572" fill="hold">
                            <p:stCondLst>
                              <p:cond delay="7100"/>
                            </p:stCondLst>
                            <p:childTnLst>
                              <p:par>
                                <p:cTn id="573" presetID="22" presetClass="entr" presetSubtype="4" fill="hold" grpId="0" nodeType="afterEffect">
                                  <p:stCondLst>
                                    <p:cond delay="0"/>
                                  </p:stCondLst>
                                  <p:childTnLst>
                                    <p:set>
                                      <p:cBhvr>
                                        <p:cTn id="574" dur="1" fill="hold">
                                          <p:stCondLst>
                                            <p:cond delay="0"/>
                                          </p:stCondLst>
                                        </p:cTn>
                                        <p:tgtEl>
                                          <p:spTgt spid="15">
                                            <p:graphicEl>
                                              <a:chart seriesIdx="-4" categoryIdx="140" bldStep="category"/>
                                            </p:graphicEl>
                                          </p:spTgt>
                                        </p:tgtEl>
                                        <p:attrNameLst>
                                          <p:attrName>style.visibility</p:attrName>
                                        </p:attrNameLst>
                                      </p:cBhvr>
                                      <p:to>
                                        <p:strVal val="visible"/>
                                      </p:to>
                                    </p:set>
                                    <p:animEffect transition="in" filter="wipe(down)">
                                      <p:cBhvr>
                                        <p:cTn id="575" dur="50"/>
                                        <p:tgtEl>
                                          <p:spTgt spid="15">
                                            <p:graphicEl>
                                              <a:chart seriesIdx="-4" categoryIdx="140" bldStep="category"/>
                                            </p:graphicEl>
                                          </p:spTgt>
                                        </p:tgtEl>
                                      </p:cBhvr>
                                    </p:animEffect>
                                  </p:childTnLst>
                                </p:cTn>
                              </p:par>
                            </p:childTnLst>
                          </p:cTn>
                        </p:par>
                        <p:par>
                          <p:cTn id="576" fill="hold">
                            <p:stCondLst>
                              <p:cond delay="7150"/>
                            </p:stCondLst>
                            <p:childTnLst>
                              <p:par>
                                <p:cTn id="577" presetID="22" presetClass="entr" presetSubtype="4" fill="hold" grpId="0" nodeType="afterEffect">
                                  <p:stCondLst>
                                    <p:cond delay="0"/>
                                  </p:stCondLst>
                                  <p:childTnLst>
                                    <p:set>
                                      <p:cBhvr>
                                        <p:cTn id="578" dur="1" fill="hold">
                                          <p:stCondLst>
                                            <p:cond delay="0"/>
                                          </p:stCondLst>
                                        </p:cTn>
                                        <p:tgtEl>
                                          <p:spTgt spid="15">
                                            <p:graphicEl>
                                              <a:chart seriesIdx="-4" categoryIdx="141" bldStep="category"/>
                                            </p:graphicEl>
                                          </p:spTgt>
                                        </p:tgtEl>
                                        <p:attrNameLst>
                                          <p:attrName>style.visibility</p:attrName>
                                        </p:attrNameLst>
                                      </p:cBhvr>
                                      <p:to>
                                        <p:strVal val="visible"/>
                                      </p:to>
                                    </p:set>
                                    <p:animEffect transition="in" filter="wipe(down)">
                                      <p:cBhvr>
                                        <p:cTn id="579" dur="50"/>
                                        <p:tgtEl>
                                          <p:spTgt spid="15">
                                            <p:graphicEl>
                                              <a:chart seriesIdx="-4" categoryIdx="141" bldStep="category"/>
                                            </p:graphicEl>
                                          </p:spTgt>
                                        </p:tgtEl>
                                      </p:cBhvr>
                                    </p:animEffect>
                                  </p:childTnLst>
                                </p:cTn>
                              </p:par>
                            </p:childTnLst>
                          </p:cTn>
                        </p:par>
                        <p:par>
                          <p:cTn id="580" fill="hold">
                            <p:stCondLst>
                              <p:cond delay="7200"/>
                            </p:stCondLst>
                            <p:childTnLst>
                              <p:par>
                                <p:cTn id="581" presetID="22" presetClass="entr" presetSubtype="4" fill="hold" grpId="0" nodeType="afterEffect">
                                  <p:stCondLst>
                                    <p:cond delay="0"/>
                                  </p:stCondLst>
                                  <p:childTnLst>
                                    <p:set>
                                      <p:cBhvr>
                                        <p:cTn id="582" dur="1" fill="hold">
                                          <p:stCondLst>
                                            <p:cond delay="0"/>
                                          </p:stCondLst>
                                        </p:cTn>
                                        <p:tgtEl>
                                          <p:spTgt spid="15">
                                            <p:graphicEl>
                                              <a:chart seriesIdx="-4" categoryIdx="142" bldStep="category"/>
                                            </p:graphicEl>
                                          </p:spTgt>
                                        </p:tgtEl>
                                        <p:attrNameLst>
                                          <p:attrName>style.visibility</p:attrName>
                                        </p:attrNameLst>
                                      </p:cBhvr>
                                      <p:to>
                                        <p:strVal val="visible"/>
                                      </p:to>
                                    </p:set>
                                    <p:animEffect transition="in" filter="wipe(down)">
                                      <p:cBhvr>
                                        <p:cTn id="583" dur="50"/>
                                        <p:tgtEl>
                                          <p:spTgt spid="15">
                                            <p:graphicEl>
                                              <a:chart seriesIdx="-4" categoryIdx="142" bldStep="category"/>
                                            </p:graphicEl>
                                          </p:spTgt>
                                        </p:tgtEl>
                                      </p:cBhvr>
                                    </p:animEffect>
                                  </p:childTnLst>
                                </p:cTn>
                              </p:par>
                            </p:childTnLst>
                          </p:cTn>
                        </p:par>
                        <p:par>
                          <p:cTn id="584" fill="hold">
                            <p:stCondLst>
                              <p:cond delay="7250"/>
                            </p:stCondLst>
                            <p:childTnLst>
                              <p:par>
                                <p:cTn id="585" presetID="22" presetClass="entr" presetSubtype="4" fill="hold" grpId="0" nodeType="afterEffect">
                                  <p:stCondLst>
                                    <p:cond delay="0"/>
                                  </p:stCondLst>
                                  <p:childTnLst>
                                    <p:set>
                                      <p:cBhvr>
                                        <p:cTn id="586" dur="1" fill="hold">
                                          <p:stCondLst>
                                            <p:cond delay="0"/>
                                          </p:stCondLst>
                                        </p:cTn>
                                        <p:tgtEl>
                                          <p:spTgt spid="15">
                                            <p:graphicEl>
                                              <a:chart seriesIdx="-4" categoryIdx="143" bldStep="category"/>
                                            </p:graphicEl>
                                          </p:spTgt>
                                        </p:tgtEl>
                                        <p:attrNameLst>
                                          <p:attrName>style.visibility</p:attrName>
                                        </p:attrNameLst>
                                      </p:cBhvr>
                                      <p:to>
                                        <p:strVal val="visible"/>
                                      </p:to>
                                    </p:set>
                                    <p:animEffect transition="in" filter="wipe(down)">
                                      <p:cBhvr>
                                        <p:cTn id="587" dur="50"/>
                                        <p:tgtEl>
                                          <p:spTgt spid="15">
                                            <p:graphicEl>
                                              <a:chart seriesIdx="-4" categoryIdx="143" bldStep="category"/>
                                            </p:graphicEl>
                                          </p:spTgt>
                                        </p:tgtEl>
                                      </p:cBhvr>
                                    </p:animEffect>
                                  </p:childTnLst>
                                </p:cTn>
                              </p:par>
                            </p:childTnLst>
                          </p:cTn>
                        </p:par>
                        <p:par>
                          <p:cTn id="588" fill="hold">
                            <p:stCondLst>
                              <p:cond delay="7300"/>
                            </p:stCondLst>
                            <p:childTnLst>
                              <p:par>
                                <p:cTn id="589" presetID="22" presetClass="entr" presetSubtype="4" fill="hold" grpId="0" nodeType="afterEffect">
                                  <p:stCondLst>
                                    <p:cond delay="0"/>
                                  </p:stCondLst>
                                  <p:childTnLst>
                                    <p:set>
                                      <p:cBhvr>
                                        <p:cTn id="590" dur="1" fill="hold">
                                          <p:stCondLst>
                                            <p:cond delay="0"/>
                                          </p:stCondLst>
                                        </p:cTn>
                                        <p:tgtEl>
                                          <p:spTgt spid="15">
                                            <p:graphicEl>
                                              <a:chart seriesIdx="-4" categoryIdx="144" bldStep="category"/>
                                            </p:graphicEl>
                                          </p:spTgt>
                                        </p:tgtEl>
                                        <p:attrNameLst>
                                          <p:attrName>style.visibility</p:attrName>
                                        </p:attrNameLst>
                                      </p:cBhvr>
                                      <p:to>
                                        <p:strVal val="visible"/>
                                      </p:to>
                                    </p:set>
                                    <p:animEffect transition="in" filter="wipe(down)">
                                      <p:cBhvr>
                                        <p:cTn id="591" dur="50"/>
                                        <p:tgtEl>
                                          <p:spTgt spid="15">
                                            <p:graphicEl>
                                              <a:chart seriesIdx="-4" categoryIdx="144" bldStep="category"/>
                                            </p:graphicEl>
                                          </p:spTgt>
                                        </p:tgtEl>
                                      </p:cBhvr>
                                    </p:animEffect>
                                  </p:childTnLst>
                                </p:cTn>
                              </p:par>
                            </p:childTnLst>
                          </p:cTn>
                        </p:par>
                        <p:par>
                          <p:cTn id="592" fill="hold">
                            <p:stCondLst>
                              <p:cond delay="7350"/>
                            </p:stCondLst>
                            <p:childTnLst>
                              <p:par>
                                <p:cTn id="593" presetID="22" presetClass="entr" presetSubtype="4" fill="hold" grpId="0" nodeType="afterEffect">
                                  <p:stCondLst>
                                    <p:cond delay="0"/>
                                  </p:stCondLst>
                                  <p:childTnLst>
                                    <p:set>
                                      <p:cBhvr>
                                        <p:cTn id="594" dur="1" fill="hold">
                                          <p:stCondLst>
                                            <p:cond delay="0"/>
                                          </p:stCondLst>
                                        </p:cTn>
                                        <p:tgtEl>
                                          <p:spTgt spid="15">
                                            <p:graphicEl>
                                              <a:chart seriesIdx="-4" categoryIdx="145" bldStep="category"/>
                                            </p:graphicEl>
                                          </p:spTgt>
                                        </p:tgtEl>
                                        <p:attrNameLst>
                                          <p:attrName>style.visibility</p:attrName>
                                        </p:attrNameLst>
                                      </p:cBhvr>
                                      <p:to>
                                        <p:strVal val="visible"/>
                                      </p:to>
                                    </p:set>
                                    <p:animEffect transition="in" filter="wipe(down)">
                                      <p:cBhvr>
                                        <p:cTn id="595" dur="50"/>
                                        <p:tgtEl>
                                          <p:spTgt spid="15">
                                            <p:graphicEl>
                                              <a:chart seriesIdx="-4" categoryIdx="145" bldStep="category"/>
                                            </p:graphicEl>
                                          </p:spTgt>
                                        </p:tgtEl>
                                      </p:cBhvr>
                                    </p:animEffect>
                                  </p:childTnLst>
                                </p:cTn>
                              </p:par>
                            </p:childTnLst>
                          </p:cTn>
                        </p:par>
                        <p:par>
                          <p:cTn id="596" fill="hold">
                            <p:stCondLst>
                              <p:cond delay="7400"/>
                            </p:stCondLst>
                            <p:childTnLst>
                              <p:par>
                                <p:cTn id="597" presetID="22" presetClass="entr" presetSubtype="4" fill="hold" grpId="0" nodeType="afterEffect">
                                  <p:stCondLst>
                                    <p:cond delay="0"/>
                                  </p:stCondLst>
                                  <p:childTnLst>
                                    <p:set>
                                      <p:cBhvr>
                                        <p:cTn id="598" dur="1" fill="hold">
                                          <p:stCondLst>
                                            <p:cond delay="0"/>
                                          </p:stCondLst>
                                        </p:cTn>
                                        <p:tgtEl>
                                          <p:spTgt spid="15">
                                            <p:graphicEl>
                                              <a:chart seriesIdx="-4" categoryIdx="146" bldStep="category"/>
                                            </p:graphicEl>
                                          </p:spTgt>
                                        </p:tgtEl>
                                        <p:attrNameLst>
                                          <p:attrName>style.visibility</p:attrName>
                                        </p:attrNameLst>
                                      </p:cBhvr>
                                      <p:to>
                                        <p:strVal val="visible"/>
                                      </p:to>
                                    </p:set>
                                    <p:animEffect transition="in" filter="wipe(down)">
                                      <p:cBhvr>
                                        <p:cTn id="599" dur="50"/>
                                        <p:tgtEl>
                                          <p:spTgt spid="15">
                                            <p:graphicEl>
                                              <a:chart seriesIdx="-4" categoryIdx="146" bldStep="category"/>
                                            </p:graphicEl>
                                          </p:spTgt>
                                        </p:tgtEl>
                                      </p:cBhvr>
                                    </p:animEffect>
                                  </p:childTnLst>
                                </p:cTn>
                              </p:par>
                            </p:childTnLst>
                          </p:cTn>
                        </p:par>
                        <p:par>
                          <p:cTn id="600" fill="hold">
                            <p:stCondLst>
                              <p:cond delay="7450"/>
                            </p:stCondLst>
                            <p:childTnLst>
                              <p:par>
                                <p:cTn id="601" presetID="22" presetClass="entr" presetSubtype="4" fill="hold" grpId="0" nodeType="afterEffect">
                                  <p:stCondLst>
                                    <p:cond delay="0"/>
                                  </p:stCondLst>
                                  <p:childTnLst>
                                    <p:set>
                                      <p:cBhvr>
                                        <p:cTn id="602" dur="1" fill="hold">
                                          <p:stCondLst>
                                            <p:cond delay="0"/>
                                          </p:stCondLst>
                                        </p:cTn>
                                        <p:tgtEl>
                                          <p:spTgt spid="15">
                                            <p:graphicEl>
                                              <a:chart seriesIdx="-4" categoryIdx="147" bldStep="category"/>
                                            </p:graphicEl>
                                          </p:spTgt>
                                        </p:tgtEl>
                                        <p:attrNameLst>
                                          <p:attrName>style.visibility</p:attrName>
                                        </p:attrNameLst>
                                      </p:cBhvr>
                                      <p:to>
                                        <p:strVal val="visible"/>
                                      </p:to>
                                    </p:set>
                                    <p:animEffect transition="in" filter="wipe(down)">
                                      <p:cBhvr>
                                        <p:cTn id="603" dur="50"/>
                                        <p:tgtEl>
                                          <p:spTgt spid="15">
                                            <p:graphicEl>
                                              <a:chart seriesIdx="-4" categoryIdx="147" bldStep="category"/>
                                            </p:graphicEl>
                                          </p:spTgt>
                                        </p:tgtEl>
                                      </p:cBhvr>
                                    </p:animEffect>
                                  </p:childTnLst>
                                </p:cTn>
                              </p:par>
                            </p:childTnLst>
                          </p:cTn>
                        </p:par>
                        <p:par>
                          <p:cTn id="604" fill="hold">
                            <p:stCondLst>
                              <p:cond delay="7500"/>
                            </p:stCondLst>
                            <p:childTnLst>
                              <p:par>
                                <p:cTn id="605" presetID="22" presetClass="entr" presetSubtype="4" fill="hold" grpId="0" nodeType="afterEffect">
                                  <p:stCondLst>
                                    <p:cond delay="0"/>
                                  </p:stCondLst>
                                  <p:childTnLst>
                                    <p:set>
                                      <p:cBhvr>
                                        <p:cTn id="606" dur="1" fill="hold">
                                          <p:stCondLst>
                                            <p:cond delay="0"/>
                                          </p:stCondLst>
                                        </p:cTn>
                                        <p:tgtEl>
                                          <p:spTgt spid="15">
                                            <p:graphicEl>
                                              <a:chart seriesIdx="-4" categoryIdx="148" bldStep="category"/>
                                            </p:graphicEl>
                                          </p:spTgt>
                                        </p:tgtEl>
                                        <p:attrNameLst>
                                          <p:attrName>style.visibility</p:attrName>
                                        </p:attrNameLst>
                                      </p:cBhvr>
                                      <p:to>
                                        <p:strVal val="visible"/>
                                      </p:to>
                                    </p:set>
                                    <p:animEffect transition="in" filter="wipe(down)">
                                      <p:cBhvr>
                                        <p:cTn id="607" dur="50"/>
                                        <p:tgtEl>
                                          <p:spTgt spid="15">
                                            <p:graphicEl>
                                              <a:chart seriesIdx="-4" categoryIdx="148" bldStep="category"/>
                                            </p:graphicEl>
                                          </p:spTgt>
                                        </p:tgtEl>
                                      </p:cBhvr>
                                    </p:animEffect>
                                  </p:childTnLst>
                                </p:cTn>
                              </p:par>
                            </p:childTnLst>
                          </p:cTn>
                        </p:par>
                        <p:par>
                          <p:cTn id="608" fill="hold">
                            <p:stCondLst>
                              <p:cond delay="7550"/>
                            </p:stCondLst>
                            <p:childTnLst>
                              <p:par>
                                <p:cTn id="609" presetID="22" presetClass="entr" presetSubtype="4" fill="hold" grpId="0" nodeType="afterEffect">
                                  <p:stCondLst>
                                    <p:cond delay="0"/>
                                  </p:stCondLst>
                                  <p:childTnLst>
                                    <p:set>
                                      <p:cBhvr>
                                        <p:cTn id="610" dur="1" fill="hold">
                                          <p:stCondLst>
                                            <p:cond delay="0"/>
                                          </p:stCondLst>
                                        </p:cTn>
                                        <p:tgtEl>
                                          <p:spTgt spid="15">
                                            <p:graphicEl>
                                              <a:chart seriesIdx="-4" categoryIdx="149" bldStep="category"/>
                                            </p:graphicEl>
                                          </p:spTgt>
                                        </p:tgtEl>
                                        <p:attrNameLst>
                                          <p:attrName>style.visibility</p:attrName>
                                        </p:attrNameLst>
                                      </p:cBhvr>
                                      <p:to>
                                        <p:strVal val="visible"/>
                                      </p:to>
                                    </p:set>
                                    <p:animEffect transition="in" filter="wipe(down)">
                                      <p:cBhvr>
                                        <p:cTn id="611" dur="50"/>
                                        <p:tgtEl>
                                          <p:spTgt spid="15">
                                            <p:graphicEl>
                                              <a:chart seriesIdx="-4" categoryIdx="149" bldStep="category"/>
                                            </p:graphicEl>
                                          </p:spTgt>
                                        </p:tgtEl>
                                      </p:cBhvr>
                                    </p:animEffect>
                                  </p:childTnLst>
                                </p:cTn>
                              </p:par>
                            </p:childTnLst>
                          </p:cTn>
                        </p:par>
                        <p:par>
                          <p:cTn id="612" fill="hold">
                            <p:stCondLst>
                              <p:cond delay="7600"/>
                            </p:stCondLst>
                            <p:childTnLst>
                              <p:par>
                                <p:cTn id="613" presetID="22" presetClass="entr" presetSubtype="4" fill="hold" grpId="0" nodeType="afterEffect">
                                  <p:stCondLst>
                                    <p:cond delay="0"/>
                                  </p:stCondLst>
                                  <p:childTnLst>
                                    <p:set>
                                      <p:cBhvr>
                                        <p:cTn id="614" dur="1" fill="hold">
                                          <p:stCondLst>
                                            <p:cond delay="0"/>
                                          </p:stCondLst>
                                        </p:cTn>
                                        <p:tgtEl>
                                          <p:spTgt spid="15">
                                            <p:graphicEl>
                                              <a:chart seriesIdx="-4" categoryIdx="150" bldStep="category"/>
                                            </p:graphicEl>
                                          </p:spTgt>
                                        </p:tgtEl>
                                        <p:attrNameLst>
                                          <p:attrName>style.visibility</p:attrName>
                                        </p:attrNameLst>
                                      </p:cBhvr>
                                      <p:to>
                                        <p:strVal val="visible"/>
                                      </p:to>
                                    </p:set>
                                    <p:animEffect transition="in" filter="wipe(down)">
                                      <p:cBhvr>
                                        <p:cTn id="615" dur="50"/>
                                        <p:tgtEl>
                                          <p:spTgt spid="15">
                                            <p:graphicEl>
                                              <a:chart seriesIdx="-4" categoryIdx="150" bldStep="category"/>
                                            </p:graphicEl>
                                          </p:spTgt>
                                        </p:tgtEl>
                                      </p:cBhvr>
                                    </p:animEffect>
                                  </p:childTnLst>
                                </p:cTn>
                              </p:par>
                            </p:childTnLst>
                          </p:cTn>
                        </p:par>
                        <p:par>
                          <p:cTn id="616" fill="hold">
                            <p:stCondLst>
                              <p:cond delay="7650"/>
                            </p:stCondLst>
                            <p:childTnLst>
                              <p:par>
                                <p:cTn id="617" presetID="22" presetClass="entr" presetSubtype="4" fill="hold" grpId="0" nodeType="afterEffect">
                                  <p:stCondLst>
                                    <p:cond delay="0"/>
                                  </p:stCondLst>
                                  <p:childTnLst>
                                    <p:set>
                                      <p:cBhvr>
                                        <p:cTn id="618" dur="1" fill="hold">
                                          <p:stCondLst>
                                            <p:cond delay="0"/>
                                          </p:stCondLst>
                                        </p:cTn>
                                        <p:tgtEl>
                                          <p:spTgt spid="15">
                                            <p:graphicEl>
                                              <a:chart seriesIdx="-4" categoryIdx="151" bldStep="category"/>
                                            </p:graphicEl>
                                          </p:spTgt>
                                        </p:tgtEl>
                                        <p:attrNameLst>
                                          <p:attrName>style.visibility</p:attrName>
                                        </p:attrNameLst>
                                      </p:cBhvr>
                                      <p:to>
                                        <p:strVal val="visible"/>
                                      </p:to>
                                    </p:set>
                                    <p:animEffect transition="in" filter="wipe(down)">
                                      <p:cBhvr>
                                        <p:cTn id="619" dur="50"/>
                                        <p:tgtEl>
                                          <p:spTgt spid="15">
                                            <p:graphicEl>
                                              <a:chart seriesIdx="-4" categoryIdx="151" bldStep="category"/>
                                            </p:graphicEl>
                                          </p:spTgt>
                                        </p:tgtEl>
                                      </p:cBhvr>
                                    </p:animEffect>
                                  </p:childTnLst>
                                </p:cTn>
                              </p:par>
                            </p:childTnLst>
                          </p:cTn>
                        </p:par>
                        <p:par>
                          <p:cTn id="620" fill="hold">
                            <p:stCondLst>
                              <p:cond delay="7700"/>
                            </p:stCondLst>
                            <p:childTnLst>
                              <p:par>
                                <p:cTn id="621" presetID="22" presetClass="entr" presetSubtype="4" fill="hold" grpId="0" nodeType="afterEffect">
                                  <p:stCondLst>
                                    <p:cond delay="0"/>
                                  </p:stCondLst>
                                  <p:childTnLst>
                                    <p:set>
                                      <p:cBhvr>
                                        <p:cTn id="622" dur="1" fill="hold">
                                          <p:stCondLst>
                                            <p:cond delay="0"/>
                                          </p:stCondLst>
                                        </p:cTn>
                                        <p:tgtEl>
                                          <p:spTgt spid="15">
                                            <p:graphicEl>
                                              <a:chart seriesIdx="-4" categoryIdx="152" bldStep="category"/>
                                            </p:graphicEl>
                                          </p:spTgt>
                                        </p:tgtEl>
                                        <p:attrNameLst>
                                          <p:attrName>style.visibility</p:attrName>
                                        </p:attrNameLst>
                                      </p:cBhvr>
                                      <p:to>
                                        <p:strVal val="visible"/>
                                      </p:to>
                                    </p:set>
                                    <p:animEffect transition="in" filter="wipe(down)">
                                      <p:cBhvr>
                                        <p:cTn id="623" dur="50"/>
                                        <p:tgtEl>
                                          <p:spTgt spid="15">
                                            <p:graphicEl>
                                              <a:chart seriesIdx="-4" categoryIdx="152" bldStep="category"/>
                                            </p:graphicEl>
                                          </p:spTgt>
                                        </p:tgtEl>
                                      </p:cBhvr>
                                    </p:animEffect>
                                  </p:childTnLst>
                                </p:cTn>
                              </p:par>
                            </p:childTnLst>
                          </p:cTn>
                        </p:par>
                        <p:par>
                          <p:cTn id="624" fill="hold">
                            <p:stCondLst>
                              <p:cond delay="7750"/>
                            </p:stCondLst>
                            <p:childTnLst>
                              <p:par>
                                <p:cTn id="625" presetID="22" presetClass="entr" presetSubtype="4" fill="hold" grpId="0" nodeType="afterEffect">
                                  <p:stCondLst>
                                    <p:cond delay="0"/>
                                  </p:stCondLst>
                                  <p:childTnLst>
                                    <p:set>
                                      <p:cBhvr>
                                        <p:cTn id="626" dur="1" fill="hold">
                                          <p:stCondLst>
                                            <p:cond delay="0"/>
                                          </p:stCondLst>
                                        </p:cTn>
                                        <p:tgtEl>
                                          <p:spTgt spid="15">
                                            <p:graphicEl>
                                              <a:chart seriesIdx="-4" categoryIdx="153" bldStep="category"/>
                                            </p:graphicEl>
                                          </p:spTgt>
                                        </p:tgtEl>
                                        <p:attrNameLst>
                                          <p:attrName>style.visibility</p:attrName>
                                        </p:attrNameLst>
                                      </p:cBhvr>
                                      <p:to>
                                        <p:strVal val="visible"/>
                                      </p:to>
                                    </p:set>
                                    <p:animEffect transition="in" filter="wipe(down)">
                                      <p:cBhvr>
                                        <p:cTn id="627" dur="50"/>
                                        <p:tgtEl>
                                          <p:spTgt spid="15">
                                            <p:graphicEl>
                                              <a:chart seriesIdx="-4" categoryIdx="153" bldStep="category"/>
                                            </p:graphicEl>
                                          </p:spTgt>
                                        </p:tgtEl>
                                      </p:cBhvr>
                                    </p:animEffect>
                                  </p:childTnLst>
                                </p:cTn>
                              </p:par>
                            </p:childTnLst>
                          </p:cTn>
                        </p:par>
                        <p:par>
                          <p:cTn id="628" fill="hold">
                            <p:stCondLst>
                              <p:cond delay="7800"/>
                            </p:stCondLst>
                            <p:childTnLst>
                              <p:par>
                                <p:cTn id="629" presetID="22" presetClass="entr" presetSubtype="4" fill="hold" grpId="0" nodeType="afterEffect">
                                  <p:stCondLst>
                                    <p:cond delay="0"/>
                                  </p:stCondLst>
                                  <p:childTnLst>
                                    <p:set>
                                      <p:cBhvr>
                                        <p:cTn id="630" dur="1" fill="hold">
                                          <p:stCondLst>
                                            <p:cond delay="0"/>
                                          </p:stCondLst>
                                        </p:cTn>
                                        <p:tgtEl>
                                          <p:spTgt spid="15">
                                            <p:graphicEl>
                                              <a:chart seriesIdx="-4" categoryIdx="154" bldStep="category"/>
                                            </p:graphicEl>
                                          </p:spTgt>
                                        </p:tgtEl>
                                        <p:attrNameLst>
                                          <p:attrName>style.visibility</p:attrName>
                                        </p:attrNameLst>
                                      </p:cBhvr>
                                      <p:to>
                                        <p:strVal val="visible"/>
                                      </p:to>
                                    </p:set>
                                    <p:animEffect transition="in" filter="wipe(down)">
                                      <p:cBhvr>
                                        <p:cTn id="631" dur="50"/>
                                        <p:tgtEl>
                                          <p:spTgt spid="15">
                                            <p:graphicEl>
                                              <a:chart seriesIdx="-4" categoryIdx="154" bldStep="category"/>
                                            </p:graphicEl>
                                          </p:spTgt>
                                        </p:tgtEl>
                                      </p:cBhvr>
                                    </p:animEffect>
                                  </p:childTnLst>
                                </p:cTn>
                              </p:par>
                            </p:childTnLst>
                          </p:cTn>
                        </p:par>
                        <p:par>
                          <p:cTn id="632" fill="hold">
                            <p:stCondLst>
                              <p:cond delay="7850"/>
                            </p:stCondLst>
                            <p:childTnLst>
                              <p:par>
                                <p:cTn id="633" presetID="22" presetClass="entr" presetSubtype="4" fill="hold" grpId="0" nodeType="afterEffect">
                                  <p:stCondLst>
                                    <p:cond delay="0"/>
                                  </p:stCondLst>
                                  <p:childTnLst>
                                    <p:set>
                                      <p:cBhvr>
                                        <p:cTn id="634" dur="1" fill="hold">
                                          <p:stCondLst>
                                            <p:cond delay="0"/>
                                          </p:stCondLst>
                                        </p:cTn>
                                        <p:tgtEl>
                                          <p:spTgt spid="15">
                                            <p:graphicEl>
                                              <a:chart seriesIdx="-4" categoryIdx="155" bldStep="category"/>
                                            </p:graphicEl>
                                          </p:spTgt>
                                        </p:tgtEl>
                                        <p:attrNameLst>
                                          <p:attrName>style.visibility</p:attrName>
                                        </p:attrNameLst>
                                      </p:cBhvr>
                                      <p:to>
                                        <p:strVal val="visible"/>
                                      </p:to>
                                    </p:set>
                                    <p:animEffect transition="in" filter="wipe(down)">
                                      <p:cBhvr>
                                        <p:cTn id="635" dur="50"/>
                                        <p:tgtEl>
                                          <p:spTgt spid="15">
                                            <p:graphicEl>
                                              <a:chart seriesIdx="-4" categoryIdx="155" bldStep="category"/>
                                            </p:graphicEl>
                                          </p:spTgt>
                                        </p:tgtEl>
                                      </p:cBhvr>
                                    </p:animEffect>
                                  </p:childTnLst>
                                </p:cTn>
                              </p:par>
                            </p:childTnLst>
                          </p:cTn>
                        </p:par>
                        <p:par>
                          <p:cTn id="636" fill="hold">
                            <p:stCondLst>
                              <p:cond delay="7900"/>
                            </p:stCondLst>
                            <p:childTnLst>
                              <p:par>
                                <p:cTn id="637" presetID="22" presetClass="entr" presetSubtype="4" fill="hold" grpId="0" nodeType="afterEffect">
                                  <p:stCondLst>
                                    <p:cond delay="0"/>
                                  </p:stCondLst>
                                  <p:childTnLst>
                                    <p:set>
                                      <p:cBhvr>
                                        <p:cTn id="638" dur="1" fill="hold">
                                          <p:stCondLst>
                                            <p:cond delay="0"/>
                                          </p:stCondLst>
                                        </p:cTn>
                                        <p:tgtEl>
                                          <p:spTgt spid="15">
                                            <p:graphicEl>
                                              <a:chart seriesIdx="-4" categoryIdx="156" bldStep="category"/>
                                            </p:graphicEl>
                                          </p:spTgt>
                                        </p:tgtEl>
                                        <p:attrNameLst>
                                          <p:attrName>style.visibility</p:attrName>
                                        </p:attrNameLst>
                                      </p:cBhvr>
                                      <p:to>
                                        <p:strVal val="visible"/>
                                      </p:to>
                                    </p:set>
                                    <p:animEffect transition="in" filter="wipe(down)">
                                      <p:cBhvr>
                                        <p:cTn id="639" dur="50"/>
                                        <p:tgtEl>
                                          <p:spTgt spid="15">
                                            <p:graphicEl>
                                              <a:chart seriesIdx="-4" categoryIdx="156" bldStep="category"/>
                                            </p:graphicEl>
                                          </p:spTgt>
                                        </p:tgtEl>
                                      </p:cBhvr>
                                    </p:animEffect>
                                  </p:childTnLst>
                                </p:cTn>
                              </p:par>
                            </p:childTnLst>
                          </p:cTn>
                        </p:par>
                        <p:par>
                          <p:cTn id="640" fill="hold">
                            <p:stCondLst>
                              <p:cond delay="7950"/>
                            </p:stCondLst>
                            <p:childTnLst>
                              <p:par>
                                <p:cTn id="641" presetID="22" presetClass="entr" presetSubtype="4" fill="hold" grpId="0" nodeType="afterEffect">
                                  <p:stCondLst>
                                    <p:cond delay="0"/>
                                  </p:stCondLst>
                                  <p:childTnLst>
                                    <p:set>
                                      <p:cBhvr>
                                        <p:cTn id="642" dur="1" fill="hold">
                                          <p:stCondLst>
                                            <p:cond delay="0"/>
                                          </p:stCondLst>
                                        </p:cTn>
                                        <p:tgtEl>
                                          <p:spTgt spid="15">
                                            <p:graphicEl>
                                              <a:chart seriesIdx="-4" categoryIdx="157" bldStep="category"/>
                                            </p:graphicEl>
                                          </p:spTgt>
                                        </p:tgtEl>
                                        <p:attrNameLst>
                                          <p:attrName>style.visibility</p:attrName>
                                        </p:attrNameLst>
                                      </p:cBhvr>
                                      <p:to>
                                        <p:strVal val="visible"/>
                                      </p:to>
                                    </p:set>
                                    <p:animEffect transition="in" filter="wipe(down)">
                                      <p:cBhvr>
                                        <p:cTn id="643" dur="50"/>
                                        <p:tgtEl>
                                          <p:spTgt spid="15">
                                            <p:graphicEl>
                                              <a:chart seriesIdx="-4" categoryIdx="157" bldStep="category"/>
                                            </p:graphicEl>
                                          </p:spTgt>
                                        </p:tgtEl>
                                      </p:cBhvr>
                                    </p:animEffect>
                                  </p:childTnLst>
                                </p:cTn>
                              </p:par>
                            </p:childTnLst>
                          </p:cTn>
                        </p:par>
                        <p:par>
                          <p:cTn id="644" fill="hold">
                            <p:stCondLst>
                              <p:cond delay="8000"/>
                            </p:stCondLst>
                            <p:childTnLst>
                              <p:par>
                                <p:cTn id="645" presetID="22" presetClass="entr" presetSubtype="4" fill="hold" grpId="0" nodeType="afterEffect">
                                  <p:stCondLst>
                                    <p:cond delay="0"/>
                                  </p:stCondLst>
                                  <p:childTnLst>
                                    <p:set>
                                      <p:cBhvr>
                                        <p:cTn id="646" dur="1" fill="hold">
                                          <p:stCondLst>
                                            <p:cond delay="0"/>
                                          </p:stCondLst>
                                        </p:cTn>
                                        <p:tgtEl>
                                          <p:spTgt spid="15">
                                            <p:graphicEl>
                                              <a:chart seriesIdx="-4" categoryIdx="158" bldStep="category"/>
                                            </p:graphicEl>
                                          </p:spTgt>
                                        </p:tgtEl>
                                        <p:attrNameLst>
                                          <p:attrName>style.visibility</p:attrName>
                                        </p:attrNameLst>
                                      </p:cBhvr>
                                      <p:to>
                                        <p:strVal val="visible"/>
                                      </p:to>
                                    </p:set>
                                    <p:animEffect transition="in" filter="wipe(down)">
                                      <p:cBhvr>
                                        <p:cTn id="647" dur="50"/>
                                        <p:tgtEl>
                                          <p:spTgt spid="15">
                                            <p:graphicEl>
                                              <a:chart seriesIdx="-4" categoryIdx="158" bldStep="category"/>
                                            </p:graphicEl>
                                          </p:spTgt>
                                        </p:tgtEl>
                                      </p:cBhvr>
                                    </p:animEffect>
                                  </p:childTnLst>
                                </p:cTn>
                              </p:par>
                            </p:childTnLst>
                          </p:cTn>
                        </p:par>
                        <p:par>
                          <p:cTn id="648" fill="hold">
                            <p:stCondLst>
                              <p:cond delay="8050"/>
                            </p:stCondLst>
                            <p:childTnLst>
                              <p:par>
                                <p:cTn id="649" presetID="22" presetClass="entr" presetSubtype="4" fill="hold" grpId="0" nodeType="afterEffect">
                                  <p:stCondLst>
                                    <p:cond delay="0"/>
                                  </p:stCondLst>
                                  <p:childTnLst>
                                    <p:set>
                                      <p:cBhvr>
                                        <p:cTn id="650" dur="1" fill="hold">
                                          <p:stCondLst>
                                            <p:cond delay="0"/>
                                          </p:stCondLst>
                                        </p:cTn>
                                        <p:tgtEl>
                                          <p:spTgt spid="15">
                                            <p:graphicEl>
                                              <a:chart seriesIdx="-4" categoryIdx="159" bldStep="category"/>
                                            </p:graphicEl>
                                          </p:spTgt>
                                        </p:tgtEl>
                                        <p:attrNameLst>
                                          <p:attrName>style.visibility</p:attrName>
                                        </p:attrNameLst>
                                      </p:cBhvr>
                                      <p:to>
                                        <p:strVal val="visible"/>
                                      </p:to>
                                    </p:set>
                                    <p:animEffect transition="in" filter="wipe(down)">
                                      <p:cBhvr>
                                        <p:cTn id="651" dur="50"/>
                                        <p:tgtEl>
                                          <p:spTgt spid="15">
                                            <p:graphicEl>
                                              <a:chart seriesIdx="-4" categoryIdx="159" bldStep="category"/>
                                            </p:graphicEl>
                                          </p:spTgt>
                                        </p:tgtEl>
                                      </p:cBhvr>
                                    </p:animEffect>
                                  </p:childTnLst>
                                </p:cTn>
                              </p:par>
                            </p:childTnLst>
                          </p:cTn>
                        </p:par>
                        <p:par>
                          <p:cTn id="652" fill="hold">
                            <p:stCondLst>
                              <p:cond delay="8100"/>
                            </p:stCondLst>
                            <p:childTnLst>
                              <p:par>
                                <p:cTn id="653" presetID="22" presetClass="entr" presetSubtype="4" fill="hold" grpId="0" nodeType="afterEffect">
                                  <p:stCondLst>
                                    <p:cond delay="0"/>
                                  </p:stCondLst>
                                  <p:childTnLst>
                                    <p:set>
                                      <p:cBhvr>
                                        <p:cTn id="654" dur="1" fill="hold">
                                          <p:stCondLst>
                                            <p:cond delay="0"/>
                                          </p:stCondLst>
                                        </p:cTn>
                                        <p:tgtEl>
                                          <p:spTgt spid="15">
                                            <p:graphicEl>
                                              <a:chart seriesIdx="-4" categoryIdx="160" bldStep="category"/>
                                            </p:graphicEl>
                                          </p:spTgt>
                                        </p:tgtEl>
                                        <p:attrNameLst>
                                          <p:attrName>style.visibility</p:attrName>
                                        </p:attrNameLst>
                                      </p:cBhvr>
                                      <p:to>
                                        <p:strVal val="visible"/>
                                      </p:to>
                                    </p:set>
                                    <p:animEffect transition="in" filter="wipe(down)">
                                      <p:cBhvr>
                                        <p:cTn id="655" dur="50"/>
                                        <p:tgtEl>
                                          <p:spTgt spid="15">
                                            <p:graphicEl>
                                              <a:chart seriesIdx="-4" categoryIdx="160" bldStep="category"/>
                                            </p:graphicEl>
                                          </p:spTgt>
                                        </p:tgtEl>
                                      </p:cBhvr>
                                    </p:animEffect>
                                  </p:childTnLst>
                                </p:cTn>
                              </p:par>
                            </p:childTnLst>
                          </p:cTn>
                        </p:par>
                        <p:par>
                          <p:cTn id="656" fill="hold">
                            <p:stCondLst>
                              <p:cond delay="8150"/>
                            </p:stCondLst>
                            <p:childTnLst>
                              <p:par>
                                <p:cTn id="657" presetID="22" presetClass="entr" presetSubtype="4" fill="hold" grpId="0" nodeType="afterEffect">
                                  <p:stCondLst>
                                    <p:cond delay="0"/>
                                  </p:stCondLst>
                                  <p:childTnLst>
                                    <p:set>
                                      <p:cBhvr>
                                        <p:cTn id="658" dur="1" fill="hold">
                                          <p:stCondLst>
                                            <p:cond delay="0"/>
                                          </p:stCondLst>
                                        </p:cTn>
                                        <p:tgtEl>
                                          <p:spTgt spid="15">
                                            <p:graphicEl>
                                              <a:chart seriesIdx="-4" categoryIdx="161" bldStep="category"/>
                                            </p:graphicEl>
                                          </p:spTgt>
                                        </p:tgtEl>
                                        <p:attrNameLst>
                                          <p:attrName>style.visibility</p:attrName>
                                        </p:attrNameLst>
                                      </p:cBhvr>
                                      <p:to>
                                        <p:strVal val="visible"/>
                                      </p:to>
                                    </p:set>
                                    <p:animEffect transition="in" filter="wipe(down)">
                                      <p:cBhvr>
                                        <p:cTn id="659" dur="50"/>
                                        <p:tgtEl>
                                          <p:spTgt spid="15">
                                            <p:graphicEl>
                                              <a:chart seriesIdx="-4" categoryIdx="161" bldStep="category"/>
                                            </p:graphicEl>
                                          </p:spTgt>
                                        </p:tgtEl>
                                      </p:cBhvr>
                                    </p:animEffect>
                                  </p:childTnLst>
                                </p:cTn>
                              </p:par>
                            </p:childTnLst>
                          </p:cTn>
                        </p:par>
                        <p:par>
                          <p:cTn id="660" fill="hold">
                            <p:stCondLst>
                              <p:cond delay="8200"/>
                            </p:stCondLst>
                            <p:childTnLst>
                              <p:par>
                                <p:cTn id="661" presetID="22" presetClass="entr" presetSubtype="4" fill="hold" grpId="0" nodeType="afterEffect">
                                  <p:stCondLst>
                                    <p:cond delay="0"/>
                                  </p:stCondLst>
                                  <p:childTnLst>
                                    <p:set>
                                      <p:cBhvr>
                                        <p:cTn id="662" dur="1" fill="hold">
                                          <p:stCondLst>
                                            <p:cond delay="0"/>
                                          </p:stCondLst>
                                        </p:cTn>
                                        <p:tgtEl>
                                          <p:spTgt spid="15">
                                            <p:graphicEl>
                                              <a:chart seriesIdx="-4" categoryIdx="162" bldStep="category"/>
                                            </p:graphicEl>
                                          </p:spTgt>
                                        </p:tgtEl>
                                        <p:attrNameLst>
                                          <p:attrName>style.visibility</p:attrName>
                                        </p:attrNameLst>
                                      </p:cBhvr>
                                      <p:to>
                                        <p:strVal val="visible"/>
                                      </p:to>
                                    </p:set>
                                    <p:animEffect transition="in" filter="wipe(down)">
                                      <p:cBhvr>
                                        <p:cTn id="663" dur="50"/>
                                        <p:tgtEl>
                                          <p:spTgt spid="15">
                                            <p:graphicEl>
                                              <a:chart seriesIdx="-4" categoryIdx="162" bldStep="category"/>
                                            </p:graphicEl>
                                          </p:spTgt>
                                        </p:tgtEl>
                                      </p:cBhvr>
                                    </p:animEffect>
                                  </p:childTnLst>
                                </p:cTn>
                              </p:par>
                            </p:childTnLst>
                          </p:cTn>
                        </p:par>
                        <p:par>
                          <p:cTn id="664" fill="hold">
                            <p:stCondLst>
                              <p:cond delay="8250"/>
                            </p:stCondLst>
                            <p:childTnLst>
                              <p:par>
                                <p:cTn id="665" presetID="22" presetClass="entr" presetSubtype="4" fill="hold" grpId="0" nodeType="afterEffect">
                                  <p:stCondLst>
                                    <p:cond delay="0"/>
                                  </p:stCondLst>
                                  <p:childTnLst>
                                    <p:set>
                                      <p:cBhvr>
                                        <p:cTn id="666" dur="1" fill="hold">
                                          <p:stCondLst>
                                            <p:cond delay="0"/>
                                          </p:stCondLst>
                                        </p:cTn>
                                        <p:tgtEl>
                                          <p:spTgt spid="15">
                                            <p:graphicEl>
                                              <a:chart seriesIdx="-4" categoryIdx="163" bldStep="category"/>
                                            </p:graphicEl>
                                          </p:spTgt>
                                        </p:tgtEl>
                                        <p:attrNameLst>
                                          <p:attrName>style.visibility</p:attrName>
                                        </p:attrNameLst>
                                      </p:cBhvr>
                                      <p:to>
                                        <p:strVal val="visible"/>
                                      </p:to>
                                    </p:set>
                                    <p:animEffect transition="in" filter="wipe(down)">
                                      <p:cBhvr>
                                        <p:cTn id="667" dur="50"/>
                                        <p:tgtEl>
                                          <p:spTgt spid="15">
                                            <p:graphicEl>
                                              <a:chart seriesIdx="-4" categoryIdx="163" bldStep="category"/>
                                            </p:graphicEl>
                                          </p:spTgt>
                                        </p:tgtEl>
                                      </p:cBhvr>
                                    </p:animEffect>
                                  </p:childTnLst>
                                </p:cTn>
                              </p:par>
                            </p:childTnLst>
                          </p:cTn>
                        </p:par>
                        <p:par>
                          <p:cTn id="668" fill="hold">
                            <p:stCondLst>
                              <p:cond delay="8300"/>
                            </p:stCondLst>
                            <p:childTnLst>
                              <p:par>
                                <p:cTn id="669" presetID="22" presetClass="entr" presetSubtype="4" fill="hold" grpId="0" nodeType="afterEffect">
                                  <p:stCondLst>
                                    <p:cond delay="0"/>
                                  </p:stCondLst>
                                  <p:childTnLst>
                                    <p:set>
                                      <p:cBhvr>
                                        <p:cTn id="670" dur="1" fill="hold">
                                          <p:stCondLst>
                                            <p:cond delay="0"/>
                                          </p:stCondLst>
                                        </p:cTn>
                                        <p:tgtEl>
                                          <p:spTgt spid="15">
                                            <p:graphicEl>
                                              <a:chart seriesIdx="-4" categoryIdx="164" bldStep="category"/>
                                            </p:graphicEl>
                                          </p:spTgt>
                                        </p:tgtEl>
                                        <p:attrNameLst>
                                          <p:attrName>style.visibility</p:attrName>
                                        </p:attrNameLst>
                                      </p:cBhvr>
                                      <p:to>
                                        <p:strVal val="visible"/>
                                      </p:to>
                                    </p:set>
                                    <p:animEffect transition="in" filter="wipe(down)">
                                      <p:cBhvr>
                                        <p:cTn id="671" dur="50"/>
                                        <p:tgtEl>
                                          <p:spTgt spid="15">
                                            <p:graphicEl>
                                              <a:chart seriesIdx="-4" categoryIdx="164" bldStep="category"/>
                                            </p:graphicEl>
                                          </p:spTgt>
                                        </p:tgtEl>
                                      </p:cBhvr>
                                    </p:animEffect>
                                  </p:childTnLst>
                                </p:cTn>
                              </p:par>
                            </p:childTnLst>
                          </p:cTn>
                        </p:par>
                        <p:par>
                          <p:cTn id="672" fill="hold">
                            <p:stCondLst>
                              <p:cond delay="8350"/>
                            </p:stCondLst>
                            <p:childTnLst>
                              <p:par>
                                <p:cTn id="673" presetID="22" presetClass="entr" presetSubtype="4" fill="hold" grpId="0" nodeType="afterEffect">
                                  <p:stCondLst>
                                    <p:cond delay="0"/>
                                  </p:stCondLst>
                                  <p:childTnLst>
                                    <p:set>
                                      <p:cBhvr>
                                        <p:cTn id="674" dur="1" fill="hold">
                                          <p:stCondLst>
                                            <p:cond delay="0"/>
                                          </p:stCondLst>
                                        </p:cTn>
                                        <p:tgtEl>
                                          <p:spTgt spid="15">
                                            <p:graphicEl>
                                              <a:chart seriesIdx="-4" categoryIdx="165" bldStep="category"/>
                                            </p:graphicEl>
                                          </p:spTgt>
                                        </p:tgtEl>
                                        <p:attrNameLst>
                                          <p:attrName>style.visibility</p:attrName>
                                        </p:attrNameLst>
                                      </p:cBhvr>
                                      <p:to>
                                        <p:strVal val="visible"/>
                                      </p:to>
                                    </p:set>
                                    <p:animEffect transition="in" filter="wipe(down)">
                                      <p:cBhvr>
                                        <p:cTn id="675" dur="50"/>
                                        <p:tgtEl>
                                          <p:spTgt spid="15">
                                            <p:graphicEl>
                                              <a:chart seriesIdx="-4" categoryIdx="165" bldStep="category"/>
                                            </p:graphicEl>
                                          </p:spTgt>
                                        </p:tgtEl>
                                      </p:cBhvr>
                                    </p:animEffect>
                                  </p:childTnLst>
                                </p:cTn>
                              </p:par>
                            </p:childTnLst>
                          </p:cTn>
                        </p:par>
                        <p:par>
                          <p:cTn id="676" fill="hold">
                            <p:stCondLst>
                              <p:cond delay="8400"/>
                            </p:stCondLst>
                            <p:childTnLst>
                              <p:par>
                                <p:cTn id="677" presetID="22" presetClass="entr" presetSubtype="4" fill="hold" grpId="0" nodeType="afterEffect">
                                  <p:stCondLst>
                                    <p:cond delay="0"/>
                                  </p:stCondLst>
                                  <p:childTnLst>
                                    <p:set>
                                      <p:cBhvr>
                                        <p:cTn id="678" dur="1" fill="hold">
                                          <p:stCondLst>
                                            <p:cond delay="0"/>
                                          </p:stCondLst>
                                        </p:cTn>
                                        <p:tgtEl>
                                          <p:spTgt spid="15">
                                            <p:graphicEl>
                                              <a:chart seriesIdx="-4" categoryIdx="166" bldStep="category"/>
                                            </p:graphicEl>
                                          </p:spTgt>
                                        </p:tgtEl>
                                        <p:attrNameLst>
                                          <p:attrName>style.visibility</p:attrName>
                                        </p:attrNameLst>
                                      </p:cBhvr>
                                      <p:to>
                                        <p:strVal val="visible"/>
                                      </p:to>
                                    </p:set>
                                    <p:animEffect transition="in" filter="wipe(down)">
                                      <p:cBhvr>
                                        <p:cTn id="679" dur="50"/>
                                        <p:tgtEl>
                                          <p:spTgt spid="15">
                                            <p:graphicEl>
                                              <a:chart seriesIdx="-4" categoryIdx="166" bldStep="category"/>
                                            </p:graphicEl>
                                          </p:spTgt>
                                        </p:tgtEl>
                                      </p:cBhvr>
                                    </p:animEffect>
                                  </p:childTnLst>
                                </p:cTn>
                              </p:par>
                            </p:childTnLst>
                          </p:cTn>
                        </p:par>
                        <p:par>
                          <p:cTn id="680" fill="hold">
                            <p:stCondLst>
                              <p:cond delay="8450"/>
                            </p:stCondLst>
                            <p:childTnLst>
                              <p:par>
                                <p:cTn id="681" presetID="22" presetClass="entr" presetSubtype="4" fill="hold" grpId="0" nodeType="afterEffect">
                                  <p:stCondLst>
                                    <p:cond delay="0"/>
                                  </p:stCondLst>
                                  <p:childTnLst>
                                    <p:set>
                                      <p:cBhvr>
                                        <p:cTn id="682" dur="1" fill="hold">
                                          <p:stCondLst>
                                            <p:cond delay="0"/>
                                          </p:stCondLst>
                                        </p:cTn>
                                        <p:tgtEl>
                                          <p:spTgt spid="15">
                                            <p:graphicEl>
                                              <a:chart seriesIdx="-4" categoryIdx="167" bldStep="category"/>
                                            </p:graphicEl>
                                          </p:spTgt>
                                        </p:tgtEl>
                                        <p:attrNameLst>
                                          <p:attrName>style.visibility</p:attrName>
                                        </p:attrNameLst>
                                      </p:cBhvr>
                                      <p:to>
                                        <p:strVal val="visible"/>
                                      </p:to>
                                    </p:set>
                                    <p:animEffect transition="in" filter="wipe(down)">
                                      <p:cBhvr>
                                        <p:cTn id="683" dur="50"/>
                                        <p:tgtEl>
                                          <p:spTgt spid="15">
                                            <p:graphicEl>
                                              <a:chart seriesIdx="-4" categoryIdx="167" bldStep="category"/>
                                            </p:graphicEl>
                                          </p:spTgt>
                                        </p:tgtEl>
                                      </p:cBhvr>
                                    </p:animEffect>
                                  </p:childTnLst>
                                </p:cTn>
                              </p:par>
                            </p:childTnLst>
                          </p:cTn>
                        </p:par>
                        <p:par>
                          <p:cTn id="684" fill="hold">
                            <p:stCondLst>
                              <p:cond delay="8500"/>
                            </p:stCondLst>
                            <p:childTnLst>
                              <p:par>
                                <p:cTn id="685" presetID="22" presetClass="entr" presetSubtype="4" fill="hold" grpId="0" nodeType="afterEffect">
                                  <p:stCondLst>
                                    <p:cond delay="0"/>
                                  </p:stCondLst>
                                  <p:childTnLst>
                                    <p:set>
                                      <p:cBhvr>
                                        <p:cTn id="686" dur="1" fill="hold">
                                          <p:stCondLst>
                                            <p:cond delay="0"/>
                                          </p:stCondLst>
                                        </p:cTn>
                                        <p:tgtEl>
                                          <p:spTgt spid="15">
                                            <p:graphicEl>
                                              <a:chart seriesIdx="-4" categoryIdx="168" bldStep="category"/>
                                            </p:graphicEl>
                                          </p:spTgt>
                                        </p:tgtEl>
                                        <p:attrNameLst>
                                          <p:attrName>style.visibility</p:attrName>
                                        </p:attrNameLst>
                                      </p:cBhvr>
                                      <p:to>
                                        <p:strVal val="visible"/>
                                      </p:to>
                                    </p:set>
                                    <p:animEffect transition="in" filter="wipe(down)">
                                      <p:cBhvr>
                                        <p:cTn id="687" dur="50"/>
                                        <p:tgtEl>
                                          <p:spTgt spid="15">
                                            <p:graphicEl>
                                              <a:chart seriesIdx="-4" categoryIdx="168" bldStep="category"/>
                                            </p:graphicEl>
                                          </p:spTgt>
                                        </p:tgtEl>
                                      </p:cBhvr>
                                    </p:animEffect>
                                  </p:childTnLst>
                                </p:cTn>
                              </p:par>
                            </p:childTnLst>
                          </p:cTn>
                        </p:par>
                        <p:par>
                          <p:cTn id="688" fill="hold">
                            <p:stCondLst>
                              <p:cond delay="8550"/>
                            </p:stCondLst>
                            <p:childTnLst>
                              <p:par>
                                <p:cTn id="689" presetID="22" presetClass="entr" presetSubtype="4" fill="hold" grpId="0" nodeType="afterEffect">
                                  <p:stCondLst>
                                    <p:cond delay="0"/>
                                  </p:stCondLst>
                                  <p:childTnLst>
                                    <p:set>
                                      <p:cBhvr>
                                        <p:cTn id="690" dur="1" fill="hold">
                                          <p:stCondLst>
                                            <p:cond delay="0"/>
                                          </p:stCondLst>
                                        </p:cTn>
                                        <p:tgtEl>
                                          <p:spTgt spid="15">
                                            <p:graphicEl>
                                              <a:chart seriesIdx="-4" categoryIdx="169" bldStep="category"/>
                                            </p:graphicEl>
                                          </p:spTgt>
                                        </p:tgtEl>
                                        <p:attrNameLst>
                                          <p:attrName>style.visibility</p:attrName>
                                        </p:attrNameLst>
                                      </p:cBhvr>
                                      <p:to>
                                        <p:strVal val="visible"/>
                                      </p:to>
                                    </p:set>
                                    <p:animEffect transition="in" filter="wipe(down)">
                                      <p:cBhvr>
                                        <p:cTn id="691" dur="50"/>
                                        <p:tgtEl>
                                          <p:spTgt spid="15">
                                            <p:graphicEl>
                                              <a:chart seriesIdx="-4" categoryIdx="169" bldStep="category"/>
                                            </p:graphicEl>
                                          </p:spTgt>
                                        </p:tgtEl>
                                      </p:cBhvr>
                                    </p:animEffect>
                                  </p:childTnLst>
                                </p:cTn>
                              </p:par>
                            </p:childTnLst>
                          </p:cTn>
                        </p:par>
                        <p:par>
                          <p:cTn id="692" fill="hold">
                            <p:stCondLst>
                              <p:cond delay="8600"/>
                            </p:stCondLst>
                            <p:childTnLst>
                              <p:par>
                                <p:cTn id="693" presetID="22" presetClass="entr" presetSubtype="4" fill="hold" grpId="0" nodeType="afterEffect">
                                  <p:stCondLst>
                                    <p:cond delay="0"/>
                                  </p:stCondLst>
                                  <p:childTnLst>
                                    <p:set>
                                      <p:cBhvr>
                                        <p:cTn id="694" dur="1" fill="hold">
                                          <p:stCondLst>
                                            <p:cond delay="0"/>
                                          </p:stCondLst>
                                        </p:cTn>
                                        <p:tgtEl>
                                          <p:spTgt spid="15">
                                            <p:graphicEl>
                                              <a:chart seriesIdx="-4" categoryIdx="170" bldStep="category"/>
                                            </p:graphicEl>
                                          </p:spTgt>
                                        </p:tgtEl>
                                        <p:attrNameLst>
                                          <p:attrName>style.visibility</p:attrName>
                                        </p:attrNameLst>
                                      </p:cBhvr>
                                      <p:to>
                                        <p:strVal val="visible"/>
                                      </p:to>
                                    </p:set>
                                    <p:animEffect transition="in" filter="wipe(down)">
                                      <p:cBhvr>
                                        <p:cTn id="695" dur="50"/>
                                        <p:tgtEl>
                                          <p:spTgt spid="15">
                                            <p:graphicEl>
                                              <a:chart seriesIdx="-4" categoryIdx="170" bldStep="category"/>
                                            </p:graphicEl>
                                          </p:spTgt>
                                        </p:tgtEl>
                                      </p:cBhvr>
                                    </p:animEffect>
                                  </p:childTnLst>
                                </p:cTn>
                              </p:par>
                            </p:childTnLst>
                          </p:cTn>
                        </p:par>
                        <p:par>
                          <p:cTn id="696" fill="hold">
                            <p:stCondLst>
                              <p:cond delay="8650"/>
                            </p:stCondLst>
                            <p:childTnLst>
                              <p:par>
                                <p:cTn id="697" presetID="22" presetClass="entr" presetSubtype="4" fill="hold" grpId="0" nodeType="afterEffect">
                                  <p:stCondLst>
                                    <p:cond delay="0"/>
                                  </p:stCondLst>
                                  <p:childTnLst>
                                    <p:set>
                                      <p:cBhvr>
                                        <p:cTn id="698" dur="1" fill="hold">
                                          <p:stCondLst>
                                            <p:cond delay="0"/>
                                          </p:stCondLst>
                                        </p:cTn>
                                        <p:tgtEl>
                                          <p:spTgt spid="15">
                                            <p:graphicEl>
                                              <a:chart seriesIdx="-4" categoryIdx="171" bldStep="category"/>
                                            </p:graphicEl>
                                          </p:spTgt>
                                        </p:tgtEl>
                                        <p:attrNameLst>
                                          <p:attrName>style.visibility</p:attrName>
                                        </p:attrNameLst>
                                      </p:cBhvr>
                                      <p:to>
                                        <p:strVal val="visible"/>
                                      </p:to>
                                    </p:set>
                                    <p:animEffect transition="in" filter="wipe(down)">
                                      <p:cBhvr>
                                        <p:cTn id="699" dur="50"/>
                                        <p:tgtEl>
                                          <p:spTgt spid="15">
                                            <p:graphicEl>
                                              <a:chart seriesIdx="-4" categoryIdx="171" bldStep="category"/>
                                            </p:graphicEl>
                                          </p:spTgt>
                                        </p:tgtEl>
                                      </p:cBhvr>
                                    </p:animEffect>
                                  </p:childTnLst>
                                </p:cTn>
                              </p:par>
                            </p:childTnLst>
                          </p:cTn>
                        </p:par>
                        <p:par>
                          <p:cTn id="700" fill="hold">
                            <p:stCondLst>
                              <p:cond delay="8700"/>
                            </p:stCondLst>
                            <p:childTnLst>
                              <p:par>
                                <p:cTn id="701" presetID="22" presetClass="entr" presetSubtype="4" fill="hold" grpId="0" nodeType="afterEffect">
                                  <p:stCondLst>
                                    <p:cond delay="0"/>
                                  </p:stCondLst>
                                  <p:childTnLst>
                                    <p:set>
                                      <p:cBhvr>
                                        <p:cTn id="702" dur="1" fill="hold">
                                          <p:stCondLst>
                                            <p:cond delay="0"/>
                                          </p:stCondLst>
                                        </p:cTn>
                                        <p:tgtEl>
                                          <p:spTgt spid="15">
                                            <p:graphicEl>
                                              <a:chart seriesIdx="-4" categoryIdx="172" bldStep="category"/>
                                            </p:graphicEl>
                                          </p:spTgt>
                                        </p:tgtEl>
                                        <p:attrNameLst>
                                          <p:attrName>style.visibility</p:attrName>
                                        </p:attrNameLst>
                                      </p:cBhvr>
                                      <p:to>
                                        <p:strVal val="visible"/>
                                      </p:to>
                                    </p:set>
                                    <p:animEffect transition="in" filter="wipe(down)">
                                      <p:cBhvr>
                                        <p:cTn id="703" dur="50"/>
                                        <p:tgtEl>
                                          <p:spTgt spid="15">
                                            <p:graphicEl>
                                              <a:chart seriesIdx="-4" categoryIdx="172" bldStep="category"/>
                                            </p:graphicEl>
                                          </p:spTgt>
                                        </p:tgtEl>
                                      </p:cBhvr>
                                    </p:animEffect>
                                  </p:childTnLst>
                                </p:cTn>
                              </p:par>
                            </p:childTnLst>
                          </p:cTn>
                        </p:par>
                        <p:par>
                          <p:cTn id="704" fill="hold">
                            <p:stCondLst>
                              <p:cond delay="8750"/>
                            </p:stCondLst>
                            <p:childTnLst>
                              <p:par>
                                <p:cTn id="705" presetID="22" presetClass="entr" presetSubtype="4" fill="hold" grpId="0" nodeType="afterEffect">
                                  <p:stCondLst>
                                    <p:cond delay="0"/>
                                  </p:stCondLst>
                                  <p:childTnLst>
                                    <p:set>
                                      <p:cBhvr>
                                        <p:cTn id="706" dur="1" fill="hold">
                                          <p:stCondLst>
                                            <p:cond delay="0"/>
                                          </p:stCondLst>
                                        </p:cTn>
                                        <p:tgtEl>
                                          <p:spTgt spid="15">
                                            <p:graphicEl>
                                              <a:chart seriesIdx="-4" categoryIdx="173" bldStep="category"/>
                                            </p:graphicEl>
                                          </p:spTgt>
                                        </p:tgtEl>
                                        <p:attrNameLst>
                                          <p:attrName>style.visibility</p:attrName>
                                        </p:attrNameLst>
                                      </p:cBhvr>
                                      <p:to>
                                        <p:strVal val="visible"/>
                                      </p:to>
                                    </p:set>
                                    <p:animEffect transition="in" filter="wipe(down)">
                                      <p:cBhvr>
                                        <p:cTn id="707" dur="50"/>
                                        <p:tgtEl>
                                          <p:spTgt spid="15">
                                            <p:graphicEl>
                                              <a:chart seriesIdx="-4" categoryIdx="173" bldStep="category"/>
                                            </p:graphicEl>
                                          </p:spTgt>
                                        </p:tgtEl>
                                      </p:cBhvr>
                                    </p:animEffect>
                                  </p:childTnLst>
                                </p:cTn>
                              </p:par>
                            </p:childTnLst>
                          </p:cTn>
                        </p:par>
                        <p:par>
                          <p:cTn id="708" fill="hold">
                            <p:stCondLst>
                              <p:cond delay="8800"/>
                            </p:stCondLst>
                            <p:childTnLst>
                              <p:par>
                                <p:cTn id="709" presetID="22" presetClass="entr" presetSubtype="4" fill="hold" grpId="0" nodeType="afterEffect">
                                  <p:stCondLst>
                                    <p:cond delay="0"/>
                                  </p:stCondLst>
                                  <p:childTnLst>
                                    <p:set>
                                      <p:cBhvr>
                                        <p:cTn id="710" dur="1" fill="hold">
                                          <p:stCondLst>
                                            <p:cond delay="0"/>
                                          </p:stCondLst>
                                        </p:cTn>
                                        <p:tgtEl>
                                          <p:spTgt spid="15">
                                            <p:graphicEl>
                                              <a:chart seriesIdx="-4" categoryIdx="174" bldStep="category"/>
                                            </p:graphicEl>
                                          </p:spTgt>
                                        </p:tgtEl>
                                        <p:attrNameLst>
                                          <p:attrName>style.visibility</p:attrName>
                                        </p:attrNameLst>
                                      </p:cBhvr>
                                      <p:to>
                                        <p:strVal val="visible"/>
                                      </p:to>
                                    </p:set>
                                    <p:animEffect transition="in" filter="wipe(down)">
                                      <p:cBhvr>
                                        <p:cTn id="711" dur="50"/>
                                        <p:tgtEl>
                                          <p:spTgt spid="15">
                                            <p:graphicEl>
                                              <a:chart seriesIdx="-4" categoryIdx="174" bldStep="category"/>
                                            </p:graphicEl>
                                          </p:spTgt>
                                        </p:tgtEl>
                                      </p:cBhvr>
                                    </p:animEffect>
                                  </p:childTnLst>
                                </p:cTn>
                              </p:par>
                            </p:childTnLst>
                          </p:cTn>
                        </p:par>
                        <p:par>
                          <p:cTn id="712" fill="hold">
                            <p:stCondLst>
                              <p:cond delay="8850"/>
                            </p:stCondLst>
                            <p:childTnLst>
                              <p:par>
                                <p:cTn id="713" presetID="22" presetClass="entr" presetSubtype="4" fill="hold" grpId="0" nodeType="afterEffect">
                                  <p:stCondLst>
                                    <p:cond delay="0"/>
                                  </p:stCondLst>
                                  <p:childTnLst>
                                    <p:set>
                                      <p:cBhvr>
                                        <p:cTn id="714" dur="1" fill="hold">
                                          <p:stCondLst>
                                            <p:cond delay="0"/>
                                          </p:stCondLst>
                                        </p:cTn>
                                        <p:tgtEl>
                                          <p:spTgt spid="15">
                                            <p:graphicEl>
                                              <a:chart seriesIdx="-4" categoryIdx="175" bldStep="category"/>
                                            </p:graphicEl>
                                          </p:spTgt>
                                        </p:tgtEl>
                                        <p:attrNameLst>
                                          <p:attrName>style.visibility</p:attrName>
                                        </p:attrNameLst>
                                      </p:cBhvr>
                                      <p:to>
                                        <p:strVal val="visible"/>
                                      </p:to>
                                    </p:set>
                                    <p:animEffect transition="in" filter="wipe(down)">
                                      <p:cBhvr>
                                        <p:cTn id="715" dur="50"/>
                                        <p:tgtEl>
                                          <p:spTgt spid="15">
                                            <p:graphicEl>
                                              <a:chart seriesIdx="-4" categoryIdx="175" bldStep="category"/>
                                            </p:graphicEl>
                                          </p:spTgt>
                                        </p:tgtEl>
                                      </p:cBhvr>
                                    </p:animEffect>
                                  </p:childTnLst>
                                </p:cTn>
                              </p:par>
                            </p:childTnLst>
                          </p:cTn>
                        </p:par>
                        <p:par>
                          <p:cTn id="716" fill="hold">
                            <p:stCondLst>
                              <p:cond delay="8900"/>
                            </p:stCondLst>
                            <p:childTnLst>
                              <p:par>
                                <p:cTn id="717" presetID="22" presetClass="entr" presetSubtype="4" fill="hold" grpId="0" nodeType="afterEffect">
                                  <p:stCondLst>
                                    <p:cond delay="0"/>
                                  </p:stCondLst>
                                  <p:childTnLst>
                                    <p:set>
                                      <p:cBhvr>
                                        <p:cTn id="718" dur="1" fill="hold">
                                          <p:stCondLst>
                                            <p:cond delay="0"/>
                                          </p:stCondLst>
                                        </p:cTn>
                                        <p:tgtEl>
                                          <p:spTgt spid="15">
                                            <p:graphicEl>
                                              <a:chart seriesIdx="-4" categoryIdx="176" bldStep="category"/>
                                            </p:graphicEl>
                                          </p:spTgt>
                                        </p:tgtEl>
                                        <p:attrNameLst>
                                          <p:attrName>style.visibility</p:attrName>
                                        </p:attrNameLst>
                                      </p:cBhvr>
                                      <p:to>
                                        <p:strVal val="visible"/>
                                      </p:to>
                                    </p:set>
                                    <p:animEffect transition="in" filter="wipe(down)">
                                      <p:cBhvr>
                                        <p:cTn id="719" dur="50"/>
                                        <p:tgtEl>
                                          <p:spTgt spid="15">
                                            <p:graphicEl>
                                              <a:chart seriesIdx="-4" categoryIdx="176" bldStep="category"/>
                                            </p:graphicEl>
                                          </p:spTgt>
                                        </p:tgtEl>
                                      </p:cBhvr>
                                    </p:animEffect>
                                  </p:childTnLst>
                                </p:cTn>
                              </p:par>
                            </p:childTnLst>
                          </p:cTn>
                        </p:par>
                        <p:par>
                          <p:cTn id="720" fill="hold">
                            <p:stCondLst>
                              <p:cond delay="8950"/>
                            </p:stCondLst>
                            <p:childTnLst>
                              <p:par>
                                <p:cTn id="721" presetID="22" presetClass="entr" presetSubtype="4" fill="hold" grpId="0" nodeType="afterEffect">
                                  <p:stCondLst>
                                    <p:cond delay="0"/>
                                  </p:stCondLst>
                                  <p:childTnLst>
                                    <p:set>
                                      <p:cBhvr>
                                        <p:cTn id="722" dur="1" fill="hold">
                                          <p:stCondLst>
                                            <p:cond delay="0"/>
                                          </p:stCondLst>
                                        </p:cTn>
                                        <p:tgtEl>
                                          <p:spTgt spid="15">
                                            <p:graphicEl>
                                              <a:chart seriesIdx="-4" categoryIdx="177" bldStep="category"/>
                                            </p:graphicEl>
                                          </p:spTgt>
                                        </p:tgtEl>
                                        <p:attrNameLst>
                                          <p:attrName>style.visibility</p:attrName>
                                        </p:attrNameLst>
                                      </p:cBhvr>
                                      <p:to>
                                        <p:strVal val="visible"/>
                                      </p:to>
                                    </p:set>
                                    <p:animEffect transition="in" filter="wipe(down)">
                                      <p:cBhvr>
                                        <p:cTn id="723" dur="50"/>
                                        <p:tgtEl>
                                          <p:spTgt spid="15">
                                            <p:graphicEl>
                                              <a:chart seriesIdx="-4" categoryIdx="177" bldStep="category"/>
                                            </p:graphicEl>
                                          </p:spTgt>
                                        </p:tgtEl>
                                      </p:cBhvr>
                                    </p:animEffect>
                                  </p:childTnLst>
                                </p:cTn>
                              </p:par>
                            </p:childTnLst>
                          </p:cTn>
                        </p:par>
                        <p:par>
                          <p:cTn id="724" fill="hold">
                            <p:stCondLst>
                              <p:cond delay="9000"/>
                            </p:stCondLst>
                            <p:childTnLst>
                              <p:par>
                                <p:cTn id="725" presetID="22" presetClass="entr" presetSubtype="4" fill="hold" grpId="0" nodeType="afterEffect">
                                  <p:stCondLst>
                                    <p:cond delay="0"/>
                                  </p:stCondLst>
                                  <p:childTnLst>
                                    <p:set>
                                      <p:cBhvr>
                                        <p:cTn id="726" dur="1" fill="hold">
                                          <p:stCondLst>
                                            <p:cond delay="0"/>
                                          </p:stCondLst>
                                        </p:cTn>
                                        <p:tgtEl>
                                          <p:spTgt spid="15">
                                            <p:graphicEl>
                                              <a:chart seriesIdx="-4" categoryIdx="178" bldStep="category"/>
                                            </p:graphicEl>
                                          </p:spTgt>
                                        </p:tgtEl>
                                        <p:attrNameLst>
                                          <p:attrName>style.visibility</p:attrName>
                                        </p:attrNameLst>
                                      </p:cBhvr>
                                      <p:to>
                                        <p:strVal val="visible"/>
                                      </p:to>
                                    </p:set>
                                    <p:animEffect transition="in" filter="wipe(down)">
                                      <p:cBhvr>
                                        <p:cTn id="727" dur="50"/>
                                        <p:tgtEl>
                                          <p:spTgt spid="15">
                                            <p:graphicEl>
                                              <a:chart seriesIdx="-4" categoryIdx="178" bldStep="category"/>
                                            </p:graphicEl>
                                          </p:spTgt>
                                        </p:tgtEl>
                                      </p:cBhvr>
                                    </p:animEffect>
                                  </p:childTnLst>
                                </p:cTn>
                              </p:par>
                            </p:childTnLst>
                          </p:cTn>
                        </p:par>
                        <p:par>
                          <p:cTn id="728" fill="hold">
                            <p:stCondLst>
                              <p:cond delay="9050"/>
                            </p:stCondLst>
                            <p:childTnLst>
                              <p:par>
                                <p:cTn id="729" presetID="22" presetClass="entr" presetSubtype="4" fill="hold" grpId="0" nodeType="afterEffect">
                                  <p:stCondLst>
                                    <p:cond delay="0"/>
                                  </p:stCondLst>
                                  <p:childTnLst>
                                    <p:set>
                                      <p:cBhvr>
                                        <p:cTn id="730" dur="1" fill="hold">
                                          <p:stCondLst>
                                            <p:cond delay="0"/>
                                          </p:stCondLst>
                                        </p:cTn>
                                        <p:tgtEl>
                                          <p:spTgt spid="15">
                                            <p:graphicEl>
                                              <a:chart seriesIdx="-4" categoryIdx="179" bldStep="category"/>
                                            </p:graphicEl>
                                          </p:spTgt>
                                        </p:tgtEl>
                                        <p:attrNameLst>
                                          <p:attrName>style.visibility</p:attrName>
                                        </p:attrNameLst>
                                      </p:cBhvr>
                                      <p:to>
                                        <p:strVal val="visible"/>
                                      </p:to>
                                    </p:set>
                                    <p:animEffect transition="in" filter="wipe(down)">
                                      <p:cBhvr>
                                        <p:cTn id="731" dur="50"/>
                                        <p:tgtEl>
                                          <p:spTgt spid="15">
                                            <p:graphicEl>
                                              <a:chart seriesIdx="-4" categoryIdx="179" bldStep="category"/>
                                            </p:graphicEl>
                                          </p:spTgt>
                                        </p:tgtEl>
                                      </p:cBhvr>
                                    </p:animEffect>
                                  </p:childTnLst>
                                </p:cTn>
                              </p:par>
                            </p:childTnLst>
                          </p:cTn>
                        </p:par>
                        <p:par>
                          <p:cTn id="732" fill="hold">
                            <p:stCondLst>
                              <p:cond delay="9100"/>
                            </p:stCondLst>
                            <p:childTnLst>
                              <p:par>
                                <p:cTn id="733" presetID="22" presetClass="entr" presetSubtype="4" fill="hold" grpId="0" nodeType="afterEffect">
                                  <p:stCondLst>
                                    <p:cond delay="0"/>
                                  </p:stCondLst>
                                  <p:childTnLst>
                                    <p:set>
                                      <p:cBhvr>
                                        <p:cTn id="734" dur="1" fill="hold">
                                          <p:stCondLst>
                                            <p:cond delay="0"/>
                                          </p:stCondLst>
                                        </p:cTn>
                                        <p:tgtEl>
                                          <p:spTgt spid="15">
                                            <p:graphicEl>
                                              <a:chart seriesIdx="-4" categoryIdx="180" bldStep="category"/>
                                            </p:graphicEl>
                                          </p:spTgt>
                                        </p:tgtEl>
                                        <p:attrNameLst>
                                          <p:attrName>style.visibility</p:attrName>
                                        </p:attrNameLst>
                                      </p:cBhvr>
                                      <p:to>
                                        <p:strVal val="visible"/>
                                      </p:to>
                                    </p:set>
                                    <p:animEffect transition="in" filter="wipe(down)">
                                      <p:cBhvr>
                                        <p:cTn id="735" dur="50"/>
                                        <p:tgtEl>
                                          <p:spTgt spid="15">
                                            <p:graphicEl>
                                              <a:chart seriesIdx="-4" categoryIdx="180" bldStep="category"/>
                                            </p:graphicEl>
                                          </p:spTgt>
                                        </p:tgtEl>
                                      </p:cBhvr>
                                    </p:animEffect>
                                  </p:childTnLst>
                                </p:cTn>
                              </p:par>
                            </p:childTnLst>
                          </p:cTn>
                        </p:par>
                        <p:par>
                          <p:cTn id="736" fill="hold">
                            <p:stCondLst>
                              <p:cond delay="9150"/>
                            </p:stCondLst>
                            <p:childTnLst>
                              <p:par>
                                <p:cTn id="737" presetID="22" presetClass="entr" presetSubtype="4" fill="hold" grpId="0" nodeType="afterEffect">
                                  <p:stCondLst>
                                    <p:cond delay="0"/>
                                  </p:stCondLst>
                                  <p:childTnLst>
                                    <p:set>
                                      <p:cBhvr>
                                        <p:cTn id="738" dur="1" fill="hold">
                                          <p:stCondLst>
                                            <p:cond delay="0"/>
                                          </p:stCondLst>
                                        </p:cTn>
                                        <p:tgtEl>
                                          <p:spTgt spid="15">
                                            <p:graphicEl>
                                              <a:chart seriesIdx="-4" categoryIdx="181" bldStep="category"/>
                                            </p:graphicEl>
                                          </p:spTgt>
                                        </p:tgtEl>
                                        <p:attrNameLst>
                                          <p:attrName>style.visibility</p:attrName>
                                        </p:attrNameLst>
                                      </p:cBhvr>
                                      <p:to>
                                        <p:strVal val="visible"/>
                                      </p:to>
                                    </p:set>
                                    <p:animEffect transition="in" filter="wipe(down)">
                                      <p:cBhvr>
                                        <p:cTn id="739" dur="50"/>
                                        <p:tgtEl>
                                          <p:spTgt spid="15">
                                            <p:graphicEl>
                                              <a:chart seriesIdx="-4" categoryIdx="181" bldStep="category"/>
                                            </p:graphicEl>
                                          </p:spTgt>
                                        </p:tgtEl>
                                      </p:cBhvr>
                                    </p:animEffect>
                                  </p:childTnLst>
                                </p:cTn>
                              </p:par>
                            </p:childTnLst>
                          </p:cTn>
                        </p:par>
                        <p:par>
                          <p:cTn id="740" fill="hold">
                            <p:stCondLst>
                              <p:cond delay="9200"/>
                            </p:stCondLst>
                            <p:childTnLst>
                              <p:par>
                                <p:cTn id="741" presetID="22" presetClass="entr" presetSubtype="4" fill="hold" grpId="0" nodeType="afterEffect">
                                  <p:stCondLst>
                                    <p:cond delay="0"/>
                                  </p:stCondLst>
                                  <p:childTnLst>
                                    <p:set>
                                      <p:cBhvr>
                                        <p:cTn id="742" dur="1" fill="hold">
                                          <p:stCondLst>
                                            <p:cond delay="0"/>
                                          </p:stCondLst>
                                        </p:cTn>
                                        <p:tgtEl>
                                          <p:spTgt spid="15">
                                            <p:graphicEl>
                                              <a:chart seriesIdx="-4" categoryIdx="182" bldStep="category"/>
                                            </p:graphicEl>
                                          </p:spTgt>
                                        </p:tgtEl>
                                        <p:attrNameLst>
                                          <p:attrName>style.visibility</p:attrName>
                                        </p:attrNameLst>
                                      </p:cBhvr>
                                      <p:to>
                                        <p:strVal val="visible"/>
                                      </p:to>
                                    </p:set>
                                    <p:animEffect transition="in" filter="wipe(down)">
                                      <p:cBhvr>
                                        <p:cTn id="743" dur="50"/>
                                        <p:tgtEl>
                                          <p:spTgt spid="15">
                                            <p:graphicEl>
                                              <a:chart seriesIdx="-4" categoryIdx="182" bldStep="category"/>
                                            </p:graphicEl>
                                          </p:spTgt>
                                        </p:tgtEl>
                                      </p:cBhvr>
                                    </p:animEffect>
                                  </p:childTnLst>
                                </p:cTn>
                              </p:par>
                            </p:childTnLst>
                          </p:cTn>
                        </p:par>
                        <p:par>
                          <p:cTn id="744" fill="hold">
                            <p:stCondLst>
                              <p:cond delay="9250"/>
                            </p:stCondLst>
                            <p:childTnLst>
                              <p:par>
                                <p:cTn id="745" presetID="22" presetClass="entr" presetSubtype="4" fill="hold" grpId="0" nodeType="afterEffect">
                                  <p:stCondLst>
                                    <p:cond delay="0"/>
                                  </p:stCondLst>
                                  <p:childTnLst>
                                    <p:set>
                                      <p:cBhvr>
                                        <p:cTn id="746" dur="1" fill="hold">
                                          <p:stCondLst>
                                            <p:cond delay="0"/>
                                          </p:stCondLst>
                                        </p:cTn>
                                        <p:tgtEl>
                                          <p:spTgt spid="15">
                                            <p:graphicEl>
                                              <a:chart seriesIdx="-4" categoryIdx="183" bldStep="category"/>
                                            </p:graphicEl>
                                          </p:spTgt>
                                        </p:tgtEl>
                                        <p:attrNameLst>
                                          <p:attrName>style.visibility</p:attrName>
                                        </p:attrNameLst>
                                      </p:cBhvr>
                                      <p:to>
                                        <p:strVal val="visible"/>
                                      </p:to>
                                    </p:set>
                                    <p:animEffect transition="in" filter="wipe(down)">
                                      <p:cBhvr>
                                        <p:cTn id="747" dur="50"/>
                                        <p:tgtEl>
                                          <p:spTgt spid="15">
                                            <p:graphicEl>
                                              <a:chart seriesIdx="-4" categoryIdx="183" bldStep="category"/>
                                            </p:graphicEl>
                                          </p:spTgt>
                                        </p:tgtEl>
                                      </p:cBhvr>
                                    </p:animEffect>
                                  </p:childTnLst>
                                </p:cTn>
                              </p:par>
                            </p:childTnLst>
                          </p:cTn>
                        </p:par>
                        <p:par>
                          <p:cTn id="748" fill="hold">
                            <p:stCondLst>
                              <p:cond delay="9300"/>
                            </p:stCondLst>
                            <p:childTnLst>
                              <p:par>
                                <p:cTn id="749" presetID="22" presetClass="entr" presetSubtype="4" fill="hold" grpId="0" nodeType="afterEffect">
                                  <p:stCondLst>
                                    <p:cond delay="0"/>
                                  </p:stCondLst>
                                  <p:childTnLst>
                                    <p:set>
                                      <p:cBhvr>
                                        <p:cTn id="750" dur="1" fill="hold">
                                          <p:stCondLst>
                                            <p:cond delay="0"/>
                                          </p:stCondLst>
                                        </p:cTn>
                                        <p:tgtEl>
                                          <p:spTgt spid="15">
                                            <p:graphicEl>
                                              <a:chart seriesIdx="-4" categoryIdx="184" bldStep="category"/>
                                            </p:graphicEl>
                                          </p:spTgt>
                                        </p:tgtEl>
                                        <p:attrNameLst>
                                          <p:attrName>style.visibility</p:attrName>
                                        </p:attrNameLst>
                                      </p:cBhvr>
                                      <p:to>
                                        <p:strVal val="visible"/>
                                      </p:to>
                                    </p:set>
                                    <p:animEffect transition="in" filter="wipe(down)">
                                      <p:cBhvr>
                                        <p:cTn id="751" dur="50"/>
                                        <p:tgtEl>
                                          <p:spTgt spid="15">
                                            <p:graphicEl>
                                              <a:chart seriesIdx="-4" categoryIdx="184" bldStep="category"/>
                                            </p:graphicEl>
                                          </p:spTgt>
                                        </p:tgtEl>
                                      </p:cBhvr>
                                    </p:animEffect>
                                  </p:childTnLst>
                                </p:cTn>
                              </p:par>
                            </p:childTnLst>
                          </p:cTn>
                        </p:par>
                        <p:par>
                          <p:cTn id="752" fill="hold">
                            <p:stCondLst>
                              <p:cond delay="9350"/>
                            </p:stCondLst>
                            <p:childTnLst>
                              <p:par>
                                <p:cTn id="753" presetID="22" presetClass="entr" presetSubtype="4" fill="hold" grpId="0" nodeType="afterEffect">
                                  <p:stCondLst>
                                    <p:cond delay="0"/>
                                  </p:stCondLst>
                                  <p:childTnLst>
                                    <p:set>
                                      <p:cBhvr>
                                        <p:cTn id="754" dur="1" fill="hold">
                                          <p:stCondLst>
                                            <p:cond delay="0"/>
                                          </p:stCondLst>
                                        </p:cTn>
                                        <p:tgtEl>
                                          <p:spTgt spid="15">
                                            <p:graphicEl>
                                              <a:chart seriesIdx="-4" categoryIdx="185" bldStep="category"/>
                                            </p:graphicEl>
                                          </p:spTgt>
                                        </p:tgtEl>
                                        <p:attrNameLst>
                                          <p:attrName>style.visibility</p:attrName>
                                        </p:attrNameLst>
                                      </p:cBhvr>
                                      <p:to>
                                        <p:strVal val="visible"/>
                                      </p:to>
                                    </p:set>
                                    <p:animEffect transition="in" filter="wipe(down)">
                                      <p:cBhvr>
                                        <p:cTn id="755" dur="50"/>
                                        <p:tgtEl>
                                          <p:spTgt spid="15">
                                            <p:graphicEl>
                                              <a:chart seriesIdx="-4" categoryIdx="185" bldStep="category"/>
                                            </p:graphicEl>
                                          </p:spTgt>
                                        </p:tgtEl>
                                      </p:cBhvr>
                                    </p:animEffect>
                                  </p:childTnLst>
                                </p:cTn>
                              </p:par>
                            </p:childTnLst>
                          </p:cTn>
                        </p:par>
                        <p:par>
                          <p:cTn id="756" fill="hold">
                            <p:stCondLst>
                              <p:cond delay="9400"/>
                            </p:stCondLst>
                            <p:childTnLst>
                              <p:par>
                                <p:cTn id="757" presetID="22" presetClass="entr" presetSubtype="4" fill="hold" grpId="0" nodeType="afterEffect">
                                  <p:stCondLst>
                                    <p:cond delay="0"/>
                                  </p:stCondLst>
                                  <p:childTnLst>
                                    <p:set>
                                      <p:cBhvr>
                                        <p:cTn id="758" dur="1" fill="hold">
                                          <p:stCondLst>
                                            <p:cond delay="0"/>
                                          </p:stCondLst>
                                        </p:cTn>
                                        <p:tgtEl>
                                          <p:spTgt spid="15">
                                            <p:graphicEl>
                                              <a:chart seriesIdx="-4" categoryIdx="186" bldStep="category"/>
                                            </p:graphicEl>
                                          </p:spTgt>
                                        </p:tgtEl>
                                        <p:attrNameLst>
                                          <p:attrName>style.visibility</p:attrName>
                                        </p:attrNameLst>
                                      </p:cBhvr>
                                      <p:to>
                                        <p:strVal val="visible"/>
                                      </p:to>
                                    </p:set>
                                    <p:animEffect transition="in" filter="wipe(down)">
                                      <p:cBhvr>
                                        <p:cTn id="759" dur="50"/>
                                        <p:tgtEl>
                                          <p:spTgt spid="15">
                                            <p:graphicEl>
                                              <a:chart seriesIdx="-4" categoryIdx="186" bldStep="category"/>
                                            </p:graphicEl>
                                          </p:spTgt>
                                        </p:tgtEl>
                                      </p:cBhvr>
                                    </p:animEffect>
                                  </p:childTnLst>
                                </p:cTn>
                              </p:par>
                            </p:childTnLst>
                          </p:cTn>
                        </p:par>
                        <p:par>
                          <p:cTn id="760" fill="hold">
                            <p:stCondLst>
                              <p:cond delay="9450"/>
                            </p:stCondLst>
                            <p:childTnLst>
                              <p:par>
                                <p:cTn id="761" presetID="22" presetClass="entr" presetSubtype="4" fill="hold" grpId="0" nodeType="afterEffect">
                                  <p:stCondLst>
                                    <p:cond delay="0"/>
                                  </p:stCondLst>
                                  <p:childTnLst>
                                    <p:set>
                                      <p:cBhvr>
                                        <p:cTn id="762" dur="1" fill="hold">
                                          <p:stCondLst>
                                            <p:cond delay="0"/>
                                          </p:stCondLst>
                                        </p:cTn>
                                        <p:tgtEl>
                                          <p:spTgt spid="15">
                                            <p:graphicEl>
                                              <a:chart seriesIdx="-4" categoryIdx="187" bldStep="category"/>
                                            </p:graphicEl>
                                          </p:spTgt>
                                        </p:tgtEl>
                                        <p:attrNameLst>
                                          <p:attrName>style.visibility</p:attrName>
                                        </p:attrNameLst>
                                      </p:cBhvr>
                                      <p:to>
                                        <p:strVal val="visible"/>
                                      </p:to>
                                    </p:set>
                                    <p:animEffect transition="in" filter="wipe(down)">
                                      <p:cBhvr>
                                        <p:cTn id="763" dur="50"/>
                                        <p:tgtEl>
                                          <p:spTgt spid="15">
                                            <p:graphicEl>
                                              <a:chart seriesIdx="-4" categoryIdx="187" bldStep="category"/>
                                            </p:graphicEl>
                                          </p:spTgt>
                                        </p:tgtEl>
                                      </p:cBhvr>
                                    </p:animEffect>
                                  </p:childTnLst>
                                </p:cTn>
                              </p:par>
                            </p:childTnLst>
                          </p:cTn>
                        </p:par>
                        <p:par>
                          <p:cTn id="764" fill="hold">
                            <p:stCondLst>
                              <p:cond delay="9500"/>
                            </p:stCondLst>
                            <p:childTnLst>
                              <p:par>
                                <p:cTn id="765" presetID="22" presetClass="entr" presetSubtype="4" fill="hold" grpId="0" nodeType="afterEffect">
                                  <p:stCondLst>
                                    <p:cond delay="0"/>
                                  </p:stCondLst>
                                  <p:childTnLst>
                                    <p:set>
                                      <p:cBhvr>
                                        <p:cTn id="766" dur="1" fill="hold">
                                          <p:stCondLst>
                                            <p:cond delay="0"/>
                                          </p:stCondLst>
                                        </p:cTn>
                                        <p:tgtEl>
                                          <p:spTgt spid="15">
                                            <p:graphicEl>
                                              <a:chart seriesIdx="-4" categoryIdx="188" bldStep="category"/>
                                            </p:graphicEl>
                                          </p:spTgt>
                                        </p:tgtEl>
                                        <p:attrNameLst>
                                          <p:attrName>style.visibility</p:attrName>
                                        </p:attrNameLst>
                                      </p:cBhvr>
                                      <p:to>
                                        <p:strVal val="visible"/>
                                      </p:to>
                                    </p:set>
                                    <p:animEffect transition="in" filter="wipe(down)">
                                      <p:cBhvr>
                                        <p:cTn id="767" dur="50"/>
                                        <p:tgtEl>
                                          <p:spTgt spid="15">
                                            <p:graphicEl>
                                              <a:chart seriesIdx="-4" categoryIdx="188" bldStep="category"/>
                                            </p:graphicEl>
                                          </p:spTgt>
                                        </p:tgtEl>
                                      </p:cBhvr>
                                    </p:animEffect>
                                  </p:childTnLst>
                                </p:cTn>
                              </p:par>
                            </p:childTnLst>
                          </p:cTn>
                        </p:par>
                        <p:par>
                          <p:cTn id="768" fill="hold">
                            <p:stCondLst>
                              <p:cond delay="9550"/>
                            </p:stCondLst>
                            <p:childTnLst>
                              <p:par>
                                <p:cTn id="769" presetID="22" presetClass="entr" presetSubtype="4" fill="hold" grpId="0" nodeType="afterEffect">
                                  <p:stCondLst>
                                    <p:cond delay="0"/>
                                  </p:stCondLst>
                                  <p:childTnLst>
                                    <p:set>
                                      <p:cBhvr>
                                        <p:cTn id="770" dur="1" fill="hold">
                                          <p:stCondLst>
                                            <p:cond delay="0"/>
                                          </p:stCondLst>
                                        </p:cTn>
                                        <p:tgtEl>
                                          <p:spTgt spid="15">
                                            <p:graphicEl>
                                              <a:chart seriesIdx="-4" categoryIdx="189" bldStep="category"/>
                                            </p:graphicEl>
                                          </p:spTgt>
                                        </p:tgtEl>
                                        <p:attrNameLst>
                                          <p:attrName>style.visibility</p:attrName>
                                        </p:attrNameLst>
                                      </p:cBhvr>
                                      <p:to>
                                        <p:strVal val="visible"/>
                                      </p:to>
                                    </p:set>
                                    <p:animEffect transition="in" filter="wipe(down)">
                                      <p:cBhvr>
                                        <p:cTn id="771" dur="50"/>
                                        <p:tgtEl>
                                          <p:spTgt spid="15">
                                            <p:graphicEl>
                                              <a:chart seriesIdx="-4" categoryIdx="189" bldStep="category"/>
                                            </p:graphicEl>
                                          </p:spTgt>
                                        </p:tgtEl>
                                      </p:cBhvr>
                                    </p:animEffect>
                                  </p:childTnLst>
                                </p:cTn>
                              </p:par>
                            </p:childTnLst>
                          </p:cTn>
                        </p:par>
                        <p:par>
                          <p:cTn id="772" fill="hold">
                            <p:stCondLst>
                              <p:cond delay="9600"/>
                            </p:stCondLst>
                            <p:childTnLst>
                              <p:par>
                                <p:cTn id="773" presetID="22" presetClass="entr" presetSubtype="4" fill="hold" grpId="0" nodeType="afterEffect">
                                  <p:stCondLst>
                                    <p:cond delay="0"/>
                                  </p:stCondLst>
                                  <p:childTnLst>
                                    <p:set>
                                      <p:cBhvr>
                                        <p:cTn id="774" dur="1" fill="hold">
                                          <p:stCondLst>
                                            <p:cond delay="0"/>
                                          </p:stCondLst>
                                        </p:cTn>
                                        <p:tgtEl>
                                          <p:spTgt spid="15">
                                            <p:graphicEl>
                                              <a:chart seriesIdx="-4" categoryIdx="190" bldStep="category"/>
                                            </p:graphicEl>
                                          </p:spTgt>
                                        </p:tgtEl>
                                        <p:attrNameLst>
                                          <p:attrName>style.visibility</p:attrName>
                                        </p:attrNameLst>
                                      </p:cBhvr>
                                      <p:to>
                                        <p:strVal val="visible"/>
                                      </p:to>
                                    </p:set>
                                    <p:animEffect transition="in" filter="wipe(down)">
                                      <p:cBhvr>
                                        <p:cTn id="775" dur="50"/>
                                        <p:tgtEl>
                                          <p:spTgt spid="15">
                                            <p:graphicEl>
                                              <a:chart seriesIdx="-4" categoryIdx="190" bldStep="category"/>
                                            </p:graphicEl>
                                          </p:spTgt>
                                        </p:tgtEl>
                                      </p:cBhvr>
                                    </p:animEffect>
                                  </p:childTnLst>
                                </p:cTn>
                              </p:par>
                            </p:childTnLst>
                          </p:cTn>
                        </p:par>
                        <p:par>
                          <p:cTn id="776" fill="hold">
                            <p:stCondLst>
                              <p:cond delay="9650"/>
                            </p:stCondLst>
                            <p:childTnLst>
                              <p:par>
                                <p:cTn id="777" presetID="22" presetClass="entr" presetSubtype="4" fill="hold" grpId="0" nodeType="afterEffect">
                                  <p:stCondLst>
                                    <p:cond delay="0"/>
                                  </p:stCondLst>
                                  <p:childTnLst>
                                    <p:set>
                                      <p:cBhvr>
                                        <p:cTn id="778" dur="1" fill="hold">
                                          <p:stCondLst>
                                            <p:cond delay="0"/>
                                          </p:stCondLst>
                                        </p:cTn>
                                        <p:tgtEl>
                                          <p:spTgt spid="15">
                                            <p:graphicEl>
                                              <a:chart seriesIdx="-4" categoryIdx="191" bldStep="category"/>
                                            </p:graphicEl>
                                          </p:spTgt>
                                        </p:tgtEl>
                                        <p:attrNameLst>
                                          <p:attrName>style.visibility</p:attrName>
                                        </p:attrNameLst>
                                      </p:cBhvr>
                                      <p:to>
                                        <p:strVal val="visible"/>
                                      </p:to>
                                    </p:set>
                                    <p:animEffect transition="in" filter="wipe(down)">
                                      <p:cBhvr>
                                        <p:cTn id="779" dur="50"/>
                                        <p:tgtEl>
                                          <p:spTgt spid="15">
                                            <p:graphicEl>
                                              <a:chart seriesIdx="-4" categoryIdx="191" bldStep="category"/>
                                            </p:graphicEl>
                                          </p:spTgt>
                                        </p:tgtEl>
                                      </p:cBhvr>
                                    </p:animEffect>
                                  </p:childTnLst>
                                </p:cTn>
                              </p:par>
                            </p:childTnLst>
                          </p:cTn>
                        </p:par>
                        <p:par>
                          <p:cTn id="780" fill="hold">
                            <p:stCondLst>
                              <p:cond delay="9700"/>
                            </p:stCondLst>
                            <p:childTnLst>
                              <p:par>
                                <p:cTn id="781" presetID="22" presetClass="entr" presetSubtype="4" fill="hold" grpId="0" nodeType="afterEffect">
                                  <p:stCondLst>
                                    <p:cond delay="0"/>
                                  </p:stCondLst>
                                  <p:childTnLst>
                                    <p:set>
                                      <p:cBhvr>
                                        <p:cTn id="782" dur="1" fill="hold">
                                          <p:stCondLst>
                                            <p:cond delay="0"/>
                                          </p:stCondLst>
                                        </p:cTn>
                                        <p:tgtEl>
                                          <p:spTgt spid="15">
                                            <p:graphicEl>
                                              <a:chart seriesIdx="-4" categoryIdx="192" bldStep="category"/>
                                            </p:graphicEl>
                                          </p:spTgt>
                                        </p:tgtEl>
                                        <p:attrNameLst>
                                          <p:attrName>style.visibility</p:attrName>
                                        </p:attrNameLst>
                                      </p:cBhvr>
                                      <p:to>
                                        <p:strVal val="visible"/>
                                      </p:to>
                                    </p:set>
                                    <p:animEffect transition="in" filter="wipe(down)">
                                      <p:cBhvr>
                                        <p:cTn id="783" dur="50"/>
                                        <p:tgtEl>
                                          <p:spTgt spid="15">
                                            <p:graphicEl>
                                              <a:chart seriesIdx="-4" categoryIdx="192" bldStep="category"/>
                                            </p:graphicEl>
                                          </p:spTgt>
                                        </p:tgtEl>
                                      </p:cBhvr>
                                    </p:animEffect>
                                  </p:childTnLst>
                                </p:cTn>
                              </p:par>
                            </p:childTnLst>
                          </p:cTn>
                        </p:par>
                        <p:par>
                          <p:cTn id="784" fill="hold">
                            <p:stCondLst>
                              <p:cond delay="9750"/>
                            </p:stCondLst>
                            <p:childTnLst>
                              <p:par>
                                <p:cTn id="785" presetID="22" presetClass="entr" presetSubtype="4" fill="hold" grpId="0" nodeType="afterEffect">
                                  <p:stCondLst>
                                    <p:cond delay="0"/>
                                  </p:stCondLst>
                                  <p:childTnLst>
                                    <p:set>
                                      <p:cBhvr>
                                        <p:cTn id="786" dur="1" fill="hold">
                                          <p:stCondLst>
                                            <p:cond delay="0"/>
                                          </p:stCondLst>
                                        </p:cTn>
                                        <p:tgtEl>
                                          <p:spTgt spid="15">
                                            <p:graphicEl>
                                              <a:chart seriesIdx="-4" categoryIdx="193" bldStep="category"/>
                                            </p:graphicEl>
                                          </p:spTgt>
                                        </p:tgtEl>
                                        <p:attrNameLst>
                                          <p:attrName>style.visibility</p:attrName>
                                        </p:attrNameLst>
                                      </p:cBhvr>
                                      <p:to>
                                        <p:strVal val="visible"/>
                                      </p:to>
                                    </p:set>
                                    <p:animEffect transition="in" filter="wipe(down)">
                                      <p:cBhvr>
                                        <p:cTn id="787" dur="50"/>
                                        <p:tgtEl>
                                          <p:spTgt spid="15">
                                            <p:graphicEl>
                                              <a:chart seriesIdx="-4" categoryIdx="193" bldStep="category"/>
                                            </p:graphicEl>
                                          </p:spTgt>
                                        </p:tgtEl>
                                      </p:cBhvr>
                                    </p:animEffect>
                                  </p:childTnLst>
                                </p:cTn>
                              </p:par>
                            </p:childTnLst>
                          </p:cTn>
                        </p:par>
                        <p:par>
                          <p:cTn id="788" fill="hold">
                            <p:stCondLst>
                              <p:cond delay="9800"/>
                            </p:stCondLst>
                            <p:childTnLst>
                              <p:par>
                                <p:cTn id="789" presetID="22" presetClass="entr" presetSubtype="4" fill="hold" grpId="0" nodeType="afterEffect">
                                  <p:stCondLst>
                                    <p:cond delay="0"/>
                                  </p:stCondLst>
                                  <p:childTnLst>
                                    <p:set>
                                      <p:cBhvr>
                                        <p:cTn id="790" dur="1" fill="hold">
                                          <p:stCondLst>
                                            <p:cond delay="0"/>
                                          </p:stCondLst>
                                        </p:cTn>
                                        <p:tgtEl>
                                          <p:spTgt spid="15">
                                            <p:graphicEl>
                                              <a:chart seriesIdx="-4" categoryIdx="194" bldStep="category"/>
                                            </p:graphicEl>
                                          </p:spTgt>
                                        </p:tgtEl>
                                        <p:attrNameLst>
                                          <p:attrName>style.visibility</p:attrName>
                                        </p:attrNameLst>
                                      </p:cBhvr>
                                      <p:to>
                                        <p:strVal val="visible"/>
                                      </p:to>
                                    </p:set>
                                    <p:animEffect transition="in" filter="wipe(down)">
                                      <p:cBhvr>
                                        <p:cTn id="791" dur="50"/>
                                        <p:tgtEl>
                                          <p:spTgt spid="15">
                                            <p:graphicEl>
                                              <a:chart seriesIdx="-4" categoryIdx="194" bldStep="category"/>
                                            </p:graphicEl>
                                          </p:spTgt>
                                        </p:tgtEl>
                                      </p:cBhvr>
                                    </p:animEffect>
                                  </p:childTnLst>
                                </p:cTn>
                              </p:par>
                            </p:childTnLst>
                          </p:cTn>
                        </p:par>
                        <p:par>
                          <p:cTn id="792" fill="hold">
                            <p:stCondLst>
                              <p:cond delay="9850"/>
                            </p:stCondLst>
                            <p:childTnLst>
                              <p:par>
                                <p:cTn id="793" presetID="22" presetClass="entr" presetSubtype="4" fill="hold" grpId="0" nodeType="afterEffect">
                                  <p:stCondLst>
                                    <p:cond delay="0"/>
                                  </p:stCondLst>
                                  <p:childTnLst>
                                    <p:set>
                                      <p:cBhvr>
                                        <p:cTn id="794" dur="1" fill="hold">
                                          <p:stCondLst>
                                            <p:cond delay="0"/>
                                          </p:stCondLst>
                                        </p:cTn>
                                        <p:tgtEl>
                                          <p:spTgt spid="15">
                                            <p:graphicEl>
                                              <a:chart seriesIdx="-4" categoryIdx="195" bldStep="category"/>
                                            </p:graphicEl>
                                          </p:spTgt>
                                        </p:tgtEl>
                                        <p:attrNameLst>
                                          <p:attrName>style.visibility</p:attrName>
                                        </p:attrNameLst>
                                      </p:cBhvr>
                                      <p:to>
                                        <p:strVal val="visible"/>
                                      </p:to>
                                    </p:set>
                                    <p:animEffect transition="in" filter="wipe(down)">
                                      <p:cBhvr>
                                        <p:cTn id="795" dur="50"/>
                                        <p:tgtEl>
                                          <p:spTgt spid="15">
                                            <p:graphicEl>
                                              <a:chart seriesIdx="-4" categoryIdx="195" bldStep="category"/>
                                            </p:graphicEl>
                                          </p:spTgt>
                                        </p:tgtEl>
                                      </p:cBhvr>
                                    </p:animEffect>
                                  </p:childTnLst>
                                </p:cTn>
                              </p:par>
                            </p:childTnLst>
                          </p:cTn>
                        </p:par>
                        <p:par>
                          <p:cTn id="796" fill="hold">
                            <p:stCondLst>
                              <p:cond delay="9900"/>
                            </p:stCondLst>
                            <p:childTnLst>
                              <p:par>
                                <p:cTn id="797" presetID="22" presetClass="entr" presetSubtype="4" fill="hold" grpId="0" nodeType="afterEffect">
                                  <p:stCondLst>
                                    <p:cond delay="0"/>
                                  </p:stCondLst>
                                  <p:childTnLst>
                                    <p:set>
                                      <p:cBhvr>
                                        <p:cTn id="798" dur="1" fill="hold">
                                          <p:stCondLst>
                                            <p:cond delay="0"/>
                                          </p:stCondLst>
                                        </p:cTn>
                                        <p:tgtEl>
                                          <p:spTgt spid="15">
                                            <p:graphicEl>
                                              <a:chart seriesIdx="-4" categoryIdx="196" bldStep="category"/>
                                            </p:graphicEl>
                                          </p:spTgt>
                                        </p:tgtEl>
                                        <p:attrNameLst>
                                          <p:attrName>style.visibility</p:attrName>
                                        </p:attrNameLst>
                                      </p:cBhvr>
                                      <p:to>
                                        <p:strVal val="visible"/>
                                      </p:to>
                                    </p:set>
                                    <p:animEffect transition="in" filter="wipe(down)">
                                      <p:cBhvr>
                                        <p:cTn id="799" dur="50"/>
                                        <p:tgtEl>
                                          <p:spTgt spid="15">
                                            <p:graphicEl>
                                              <a:chart seriesIdx="-4" categoryIdx="196" bldStep="category"/>
                                            </p:graphicEl>
                                          </p:spTgt>
                                        </p:tgtEl>
                                      </p:cBhvr>
                                    </p:animEffect>
                                  </p:childTnLst>
                                </p:cTn>
                              </p:par>
                            </p:childTnLst>
                          </p:cTn>
                        </p:par>
                        <p:par>
                          <p:cTn id="800" fill="hold">
                            <p:stCondLst>
                              <p:cond delay="9950"/>
                            </p:stCondLst>
                            <p:childTnLst>
                              <p:par>
                                <p:cTn id="801" presetID="22" presetClass="entr" presetSubtype="4" fill="hold" grpId="0" nodeType="afterEffect">
                                  <p:stCondLst>
                                    <p:cond delay="0"/>
                                  </p:stCondLst>
                                  <p:childTnLst>
                                    <p:set>
                                      <p:cBhvr>
                                        <p:cTn id="802" dur="1" fill="hold">
                                          <p:stCondLst>
                                            <p:cond delay="0"/>
                                          </p:stCondLst>
                                        </p:cTn>
                                        <p:tgtEl>
                                          <p:spTgt spid="15">
                                            <p:graphicEl>
                                              <a:chart seriesIdx="-4" categoryIdx="197" bldStep="category"/>
                                            </p:graphicEl>
                                          </p:spTgt>
                                        </p:tgtEl>
                                        <p:attrNameLst>
                                          <p:attrName>style.visibility</p:attrName>
                                        </p:attrNameLst>
                                      </p:cBhvr>
                                      <p:to>
                                        <p:strVal val="visible"/>
                                      </p:to>
                                    </p:set>
                                    <p:animEffect transition="in" filter="wipe(down)">
                                      <p:cBhvr>
                                        <p:cTn id="803" dur="50"/>
                                        <p:tgtEl>
                                          <p:spTgt spid="15">
                                            <p:graphicEl>
                                              <a:chart seriesIdx="-4" categoryIdx="197" bldStep="category"/>
                                            </p:graphicEl>
                                          </p:spTgt>
                                        </p:tgtEl>
                                      </p:cBhvr>
                                    </p:animEffect>
                                  </p:childTnLst>
                                </p:cTn>
                              </p:par>
                            </p:childTnLst>
                          </p:cTn>
                        </p:par>
                        <p:par>
                          <p:cTn id="804" fill="hold">
                            <p:stCondLst>
                              <p:cond delay="10000"/>
                            </p:stCondLst>
                            <p:childTnLst>
                              <p:par>
                                <p:cTn id="805" presetID="22" presetClass="entr" presetSubtype="4" fill="hold" grpId="0" nodeType="afterEffect">
                                  <p:stCondLst>
                                    <p:cond delay="0"/>
                                  </p:stCondLst>
                                  <p:childTnLst>
                                    <p:set>
                                      <p:cBhvr>
                                        <p:cTn id="806" dur="1" fill="hold">
                                          <p:stCondLst>
                                            <p:cond delay="0"/>
                                          </p:stCondLst>
                                        </p:cTn>
                                        <p:tgtEl>
                                          <p:spTgt spid="15">
                                            <p:graphicEl>
                                              <a:chart seriesIdx="-4" categoryIdx="198" bldStep="category"/>
                                            </p:graphicEl>
                                          </p:spTgt>
                                        </p:tgtEl>
                                        <p:attrNameLst>
                                          <p:attrName>style.visibility</p:attrName>
                                        </p:attrNameLst>
                                      </p:cBhvr>
                                      <p:to>
                                        <p:strVal val="visible"/>
                                      </p:to>
                                    </p:set>
                                    <p:animEffect transition="in" filter="wipe(down)">
                                      <p:cBhvr>
                                        <p:cTn id="807" dur="50"/>
                                        <p:tgtEl>
                                          <p:spTgt spid="15">
                                            <p:graphicEl>
                                              <a:chart seriesIdx="-4" categoryIdx="198" bldStep="category"/>
                                            </p:graphicEl>
                                          </p:spTgt>
                                        </p:tgtEl>
                                      </p:cBhvr>
                                    </p:animEffect>
                                  </p:childTnLst>
                                </p:cTn>
                              </p:par>
                            </p:childTnLst>
                          </p:cTn>
                        </p:par>
                        <p:par>
                          <p:cTn id="808" fill="hold">
                            <p:stCondLst>
                              <p:cond delay="10050"/>
                            </p:stCondLst>
                            <p:childTnLst>
                              <p:par>
                                <p:cTn id="809" presetID="22" presetClass="entr" presetSubtype="4" fill="hold" grpId="0" nodeType="afterEffect">
                                  <p:stCondLst>
                                    <p:cond delay="0"/>
                                  </p:stCondLst>
                                  <p:childTnLst>
                                    <p:set>
                                      <p:cBhvr>
                                        <p:cTn id="810" dur="1" fill="hold">
                                          <p:stCondLst>
                                            <p:cond delay="0"/>
                                          </p:stCondLst>
                                        </p:cTn>
                                        <p:tgtEl>
                                          <p:spTgt spid="15">
                                            <p:graphicEl>
                                              <a:chart seriesIdx="-4" categoryIdx="199" bldStep="category"/>
                                            </p:graphicEl>
                                          </p:spTgt>
                                        </p:tgtEl>
                                        <p:attrNameLst>
                                          <p:attrName>style.visibility</p:attrName>
                                        </p:attrNameLst>
                                      </p:cBhvr>
                                      <p:to>
                                        <p:strVal val="visible"/>
                                      </p:to>
                                    </p:set>
                                    <p:animEffect transition="in" filter="wipe(down)">
                                      <p:cBhvr>
                                        <p:cTn id="811" dur="50"/>
                                        <p:tgtEl>
                                          <p:spTgt spid="15">
                                            <p:graphicEl>
                                              <a:chart seriesIdx="-4" categoryIdx="199" bldStep="category"/>
                                            </p:graphicEl>
                                          </p:spTgt>
                                        </p:tgtEl>
                                      </p:cBhvr>
                                    </p:animEffect>
                                  </p:childTnLst>
                                </p:cTn>
                              </p:par>
                            </p:childTnLst>
                          </p:cTn>
                        </p:par>
                        <p:par>
                          <p:cTn id="812" fill="hold">
                            <p:stCondLst>
                              <p:cond delay="10100"/>
                            </p:stCondLst>
                            <p:childTnLst>
                              <p:par>
                                <p:cTn id="813" presetID="22" presetClass="entr" presetSubtype="4" fill="hold" grpId="0" nodeType="afterEffect">
                                  <p:stCondLst>
                                    <p:cond delay="0"/>
                                  </p:stCondLst>
                                  <p:childTnLst>
                                    <p:set>
                                      <p:cBhvr>
                                        <p:cTn id="814" dur="1" fill="hold">
                                          <p:stCondLst>
                                            <p:cond delay="0"/>
                                          </p:stCondLst>
                                        </p:cTn>
                                        <p:tgtEl>
                                          <p:spTgt spid="15">
                                            <p:graphicEl>
                                              <a:chart seriesIdx="-4" categoryIdx="200" bldStep="category"/>
                                            </p:graphicEl>
                                          </p:spTgt>
                                        </p:tgtEl>
                                        <p:attrNameLst>
                                          <p:attrName>style.visibility</p:attrName>
                                        </p:attrNameLst>
                                      </p:cBhvr>
                                      <p:to>
                                        <p:strVal val="visible"/>
                                      </p:to>
                                    </p:set>
                                    <p:animEffect transition="in" filter="wipe(down)">
                                      <p:cBhvr>
                                        <p:cTn id="815" dur="50"/>
                                        <p:tgtEl>
                                          <p:spTgt spid="15">
                                            <p:graphicEl>
                                              <a:chart seriesIdx="-4" categoryIdx="200" bldStep="category"/>
                                            </p:graphicEl>
                                          </p:spTgt>
                                        </p:tgtEl>
                                      </p:cBhvr>
                                    </p:animEffect>
                                  </p:childTnLst>
                                </p:cTn>
                              </p:par>
                            </p:childTnLst>
                          </p:cTn>
                        </p:par>
                        <p:par>
                          <p:cTn id="816" fill="hold">
                            <p:stCondLst>
                              <p:cond delay="10150"/>
                            </p:stCondLst>
                            <p:childTnLst>
                              <p:par>
                                <p:cTn id="817" presetID="22" presetClass="entr" presetSubtype="4" fill="hold" grpId="0" nodeType="afterEffect">
                                  <p:stCondLst>
                                    <p:cond delay="0"/>
                                  </p:stCondLst>
                                  <p:childTnLst>
                                    <p:set>
                                      <p:cBhvr>
                                        <p:cTn id="818" dur="1" fill="hold">
                                          <p:stCondLst>
                                            <p:cond delay="0"/>
                                          </p:stCondLst>
                                        </p:cTn>
                                        <p:tgtEl>
                                          <p:spTgt spid="15">
                                            <p:graphicEl>
                                              <a:chart seriesIdx="-4" categoryIdx="201" bldStep="category"/>
                                            </p:graphicEl>
                                          </p:spTgt>
                                        </p:tgtEl>
                                        <p:attrNameLst>
                                          <p:attrName>style.visibility</p:attrName>
                                        </p:attrNameLst>
                                      </p:cBhvr>
                                      <p:to>
                                        <p:strVal val="visible"/>
                                      </p:to>
                                    </p:set>
                                    <p:animEffect transition="in" filter="wipe(down)">
                                      <p:cBhvr>
                                        <p:cTn id="819" dur="50"/>
                                        <p:tgtEl>
                                          <p:spTgt spid="15">
                                            <p:graphicEl>
                                              <a:chart seriesIdx="-4" categoryIdx="201" bldStep="category"/>
                                            </p:graphicEl>
                                          </p:spTgt>
                                        </p:tgtEl>
                                      </p:cBhvr>
                                    </p:animEffect>
                                  </p:childTnLst>
                                </p:cTn>
                              </p:par>
                            </p:childTnLst>
                          </p:cTn>
                        </p:par>
                        <p:par>
                          <p:cTn id="820" fill="hold">
                            <p:stCondLst>
                              <p:cond delay="10200"/>
                            </p:stCondLst>
                            <p:childTnLst>
                              <p:par>
                                <p:cTn id="821" presetID="22" presetClass="entr" presetSubtype="4" fill="hold" grpId="0" nodeType="afterEffect">
                                  <p:stCondLst>
                                    <p:cond delay="0"/>
                                  </p:stCondLst>
                                  <p:childTnLst>
                                    <p:set>
                                      <p:cBhvr>
                                        <p:cTn id="822" dur="1" fill="hold">
                                          <p:stCondLst>
                                            <p:cond delay="0"/>
                                          </p:stCondLst>
                                        </p:cTn>
                                        <p:tgtEl>
                                          <p:spTgt spid="15">
                                            <p:graphicEl>
                                              <a:chart seriesIdx="-4" categoryIdx="202" bldStep="category"/>
                                            </p:graphicEl>
                                          </p:spTgt>
                                        </p:tgtEl>
                                        <p:attrNameLst>
                                          <p:attrName>style.visibility</p:attrName>
                                        </p:attrNameLst>
                                      </p:cBhvr>
                                      <p:to>
                                        <p:strVal val="visible"/>
                                      </p:to>
                                    </p:set>
                                    <p:animEffect transition="in" filter="wipe(down)">
                                      <p:cBhvr>
                                        <p:cTn id="823" dur="50"/>
                                        <p:tgtEl>
                                          <p:spTgt spid="15">
                                            <p:graphicEl>
                                              <a:chart seriesIdx="-4" categoryIdx="202" bldStep="category"/>
                                            </p:graphicEl>
                                          </p:spTgt>
                                        </p:tgtEl>
                                      </p:cBhvr>
                                    </p:animEffect>
                                  </p:childTnLst>
                                </p:cTn>
                              </p:par>
                            </p:childTnLst>
                          </p:cTn>
                        </p:par>
                        <p:par>
                          <p:cTn id="824" fill="hold">
                            <p:stCondLst>
                              <p:cond delay="10250"/>
                            </p:stCondLst>
                            <p:childTnLst>
                              <p:par>
                                <p:cTn id="825" presetID="22" presetClass="entr" presetSubtype="4" fill="hold" grpId="0" nodeType="afterEffect">
                                  <p:stCondLst>
                                    <p:cond delay="0"/>
                                  </p:stCondLst>
                                  <p:childTnLst>
                                    <p:set>
                                      <p:cBhvr>
                                        <p:cTn id="826" dur="1" fill="hold">
                                          <p:stCondLst>
                                            <p:cond delay="0"/>
                                          </p:stCondLst>
                                        </p:cTn>
                                        <p:tgtEl>
                                          <p:spTgt spid="15">
                                            <p:graphicEl>
                                              <a:chart seriesIdx="-4" categoryIdx="203" bldStep="category"/>
                                            </p:graphicEl>
                                          </p:spTgt>
                                        </p:tgtEl>
                                        <p:attrNameLst>
                                          <p:attrName>style.visibility</p:attrName>
                                        </p:attrNameLst>
                                      </p:cBhvr>
                                      <p:to>
                                        <p:strVal val="visible"/>
                                      </p:to>
                                    </p:set>
                                    <p:animEffect transition="in" filter="wipe(down)">
                                      <p:cBhvr>
                                        <p:cTn id="827" dur="50"/>
                                        <p:tgtEl>
                                          <p:spTgt spid="15">
                                            <p:graphicEl>
                                              <a:chart seriesIdx="-4" categoryIdx="203" bldStep="category"/>
                                            </p:graphicEl>
                                          </p:spTgt>
                                        </p:tgtEl>
                                      </p:cBhvr>
                                    </p:animEffect>
                                  </p:childTnLst>
                                </p:cTn>
                              </p:par>
                            </p:childTnLst>
                          </p:cTn>
                        </p:par>
                        <p:par>
                          <p:cTn id="828" fill="hold">
                            <p:stCondLst>
                              <p:cond delay="10300"/>
                            </p:stCondLst>
                            <p:childTnLst>
                              <p:par>
                                <p:cTn id="829" presetID="22" presetClass="entr" presetSubtype="4" fill="hold" grpId="0" nodeType="afterEffect">
                                  <p:stCondLst>
                                    <p:cond delay="0"/>
                                  </p:stCondLst>
                                  <p:childTnLst>
                                    <p:set>
                                      <p:cBhvr>
                                        <p:cTn id="830" dur="1" fill="hold">
                                          <p:stCondLst>
                                            <p:cond delay="0"/>
                                          </p:stCondLst>
                                        </p:cTn>
                                        <p:tgtEl>
                                          <p:spTgt spid="15">
                                            <p:graphicEl>
                                              <a:chart seriesIdx="-4" categoryIdx="204" bldStep="category"/>
                                            </p:graphicEl>
                                          </p:spTgt>
                                        </p:tgtEl>
                                        <p:attrNameLst>
                                          <p:attrName>style.visibility</p:attrName>
                                        </p:attrNameLst>
                                      </p:cBhvr>
                                      <p:to>
                                        <p:strVal val="visible"/>
                                      </p:to>
                                    </p:set>
                                    <p:animEffect transition="in" filter="wipe(down)">
                                      <p:cBhvr>
                                        <p:cTn id="831" dur="50"/>
                                        <p:tgtEl>
                                          <p:spTgt spid="15">
                                            <p:graphicEl>
                                              <a:chart seriesIdx="-4" categoryIdx="204" bldStep="category"/>
                                            </p:graphicEl>
                                          </p:spTgt>
                                        </p:tgtEl>
                                      </p:cBhvr>
                                    </p:animEffect>
                                  </p:childTnLst>
                                </p:cTn>
                              </p:par>
                            </p:childTnLst>
                          </p:cTn>
                        </p:par>
                        <p:par>
                          <p:cTn id="832" fill="hold">
                            <p:stCondLst>
                              <p:cond delay="10350"/>
                            </p:stCondLst>
                            <p:childTnLst>
                              <p:par>
                                <p:cTn id="833" presetID="22" presetClass="entr" presetSubtype="4" fill="hold" grpId="0" nodeType="afterEffect">
                                  <p:stCondLst>
                                    <p:cond delay="0"/>
                                  </p:stCondLst>
                                  <p:childTnLst>
                                    <p:set>
                                      <p:cBhvr>
                                        <p:cTn id="834" dur="1" fill="hold">
                                          <p:stCondLst>
                                            <p:cond delay="0"/>
                                          </p:stCondLst>
                                        </p:cTn>
                                        <p:tgtEl>
                                          <p:spTgt spid="15">
                                            <p:graphicEl>
                                              <a:chart seriesIdx="-4" categoryIdx="205" bldStep="category"/>
                                            </p:graphicEl>
                                          </p:spTgt>
                                        </p:tgtEl>
                                        <p:attrNameLst>
                                          <p:attrName>style.visibility</p:attrName>
                                        </p:attrNameLst>
                                      </p:cBhvr>
                                      <p:to>
                                        <p:strVal val="visible"/>
                                      </p:to>
                                    </p:set>
                                    <p:animEffect transition="in" filter="wipe(down)">
                                      <p:cBhvr>
                                        <p:cTn id="835" dur="50"/>
                                        <p:tgtEl>
                                          <p:spTgt spid="15">
                                            <p:graphicEl>
                                              <a:chart seriesIdx="-4" categoryIdx="205" bldStep="category"/>
                                            </p:graphicEl>
                                          </p:spTgt>
                                        </p:tgtEl>
                                      </p:cBhvr>
                                    </p:animEffect>
                                  </p:childTnLst>
                                </p:cTn>
                              </p:par>
                            </p:childTnLst>
                          </p:cTn>
                        </p:par>
                        <p:par>
                          <p:cTn id="836" fill="hold">
                            <p:stCondLst>
                              <p:cond delay="10400"/>
                            </p:stCondLst>
                            <p:childTnLst>
                              <p:par>
                                <p:cTn id="837" presetID="22" presetClass="entr" presetSubtype="4" fill="hold" grpId="0" nodeType="afterEffect">
                                  <p:stCondLst>
                                    <p:cond delay="0"/>
                                  </p:stCondLst>
                                  <p:childTnLst>
                                    <p:set>
                                      <p:cBhvr>
                                        <p:cTn id="838" dur="1" fill="hold">
                                          <p:stCondLst>
                                            <p:cond delay="0"/>
                                          </p:stCondLst>
                                        </p:cTn>
                                        <p:tgtEl>
                                          <p:spTgt spid="15">
                                            <p:graphicEl>
                                              <a:chart seriesIdx="-4" categoryIdx="206" bldStep="category"/>
                                            </p:graphicEl>
                                          </p:spTgt>
                                        </p:tgtEl>
                                        <p:attrNameLst>
                                          <p:attrName>style.visibility</p:attrName>
                                        </p:attrNameLst>
                                      </p:cBhvr>
                                      <p:to>
                                        <p:strVal val="visible"/>
                                      </p:to>
                                    </p:set>
                                    <p:animEffect transition="in" filter="wipe(down)">
                                      <p:cBhvr>
                                        <p:cTn id="839" dur="50"/>
                                        <p:tgtEl>
                                          <p:spTgt spid="15">
                                            <p:graphicEl>
                                              <a:chart seriesIdx="-4" categoryIdx="206" bldStep="category"/>
                                            </p:graphicEl>
                                          </p:spTgt>
                                        </p:tgtEl>
                                      </p:cBhvr>
                                    </p:animEffect>
                                  </p:childTnLst>
                                </p:cTn>
                              </p:par>
                            </p:childTnLst>
                          </p:cTn>
                        </p:par>
                        <p:par>
                          <p:cTn id="840" fill="hold">
                            <p:stCondLst>
                              <p:cond delay="10450"/>
                            </p:stCondLst>
                            <p:childTnLst>
                              <p:par>
                                <p:cTn id="841" presetID="22" presetClass="entr" presetSubtype="4" fill="hold" grpId="0" nodeType="afterEffect">
                                  <p:stCondLst>
                                    <p:cond delay="0"/>
                                  </p:stCondLst>
                                  <p:childTnLst>
                                    <p:set>
                                      <p:cBhvr>
                                        <p:cTn id="842" dur="1" fill="hold">
                                          <p:stCondLst>
                                            <p:cond delay="0"/>
                                          </p:stCondLst>
                                        </p:cTn>
                                        <p:tgtEl>
                                          <p:spTgt spid="15">
                                            <p:graphicEl>
                                              <a:chart seriesIdx="-4" categoryIdx="207" bldStep="category"/>
                                            </p:graphicEl>
                                          </p:spTgt>
                                        </p:tgtEl>
                                        <p:attrNameLst>
                                          <p:attrName>style.visibility</p:attrName>
                                        </p:attrNameLst>
                                      </p:cBhvr>
                                      <p:to>
                                        <p:strVal val="visible"/>
                                      </p:to>
                                    </p:set>
                                    <p:animEffect transition="in" filter="wipe(down)">
                                      <p:cBhvr>
                                        <p:cTn id="843" dur="50"/>
                                        <p:tgtEl>
                                          <p:spTgt spid="15">
                                            <p:graphicEl>
                                              <a:chart seriesIdx="-4" categoryIdx="207" bldStep="category"/>
                                            </p:graphicEl>
                                          </p:spTgt>
                                        </p:tgtEl>
                                      </p:cBhvr>
                                    </p:animEffect>
                                  </p:childTnLst>
                                </p:cTn>
                              </p:par>
                            </p:childTnLst>
                          </p:cTn>
                        </p:par>
                        <p:par>
                          <p:cTn id="844" fill="hold">
                            <p:stCondLst>
                              <p:cond delay="10500"/>
                            </p:stCondLst>
                            <p:childTnLst>
                              <p:par>
                                <p:cTn id="845" presetID="22" presetClass="entr" presetSubtype="4" fill="hold" grpId="0" nodeType="afterEffect">
                                  <p:stCondLst>
                                    <p:cond delay="0"/>
                                  </p:stCondLst>
                                  <p:childTnLst>
                                    <p:set>
                                      <p:cBhvr>
                                        <p:cTn id="846" dur="1" fill="hold">
                                          <p:stCondLst>
                                            <p:cond delay="0"/>
                                          </p:stCondLst>
                                        </p:cTn>
                                        <p:tgtEl>
                                          <p:spTgt spid="15">
                                            <p:graphicEl>
                                              <a:chart seriesIdx="-4" categoryIdx="208" bldStep="category"/>
                                            </p:graphicEl>
                                          </p:spTgt>
                                        </p:tgtEl>
                                        <p:attrNameLst>
                                          <p:attrName>style.visibility</p:attrName>
                                        </p:attrNameLst>
                                      </p:cBhvr>
                                      <p:to>
                                        <p:strVal val="visible"/>
                                      </p:to>
                                    </p:set>
                                    <p:animEffect transition="in" filter="wipe(down)">
                                      <p:cBhvr>
                                        <p:cTn id="847" dur="50"/>
                                        <p:tgtEl>
                                          <p:spTgt spid="15">
                                            <p:graphicEl>
                                              <a:chart seriesIdx="-4" categoryIdx="208" bldStep="category"/>
                                            </p:graphicEl>
                                          </p:spTgt>
                                        </p:tgtEl>
                                      </p:cBhvr>
                                    </p:animEffect>
                                  </p:childTnLst>
                                </p:cTn>
                              </p:par>
                            </p:childTnLst>
                          </p:cTn>
                        </p:par>
                        <p:par>
                          <p:cTn id="848" fill="hold">
                            <p:stCondLst>
                              <p:cond delay="10550"/>
                            </p:stCondLst>
                            <p:childTnLst>
                              <p:par>
                                <p:cTn id="849" presetID="22" presetClass="entr" presetSubtype="4" fill="hold" grpId="0" nodeType="afterEffect">
                                  <p:stCondLst>
                                    <p:cond delay="0"/>
                                  </p:stCondLst>
                                  <p:childTnLst>
                                    <p:set>
                                      <p:cBhvr>
                                        <p:cTn id="850" dur="1" fill="hold">
                                          <p:stCondLst>
                                            <p:cond delay="0"/>
                                          </p:stCondLst>
                                        </p:cTn>
                                        <p:tgtEl>
                                          <p:spTgt spid="15">
                                            <p:graphicEl>
                                              <a:chart seriesIdx="-4" categoryIdx="209" bldStep="category"/>
                                            </p:graphicEl>
                                          </p:spTgt>
                                        </p:tgtEl>
                                        <p:attrNameLst>
                                          <p:attrName>style.visibility</p:attrName>
                                        </p:attrNameLst>
                                      </p:cBhvr>
                                      <p:to>
                                        <p:strVal val="visible"/>
                                      </p:to>
                                    </p:set>
                                    <p:animEffect transition="in" filter="wipe(down)">
                                      <p:cBhvr>
                                        <p:cTn id="851" dur="50"/>
                                        <p:tgtEl>
                                          <p:spTgt spid="15">
                                            <p:graphicEl>
                                              <a:chart seriesIdx="-4" categoryIdx="209" bldStep="category"/>
                                            </p:graphicEl>
                                          </p:spTgt>
                                        </p:tgtEl>
                                      </p:cBhvr>
                                    </p:animEffect>
                                  </p:childTnLst>
                                </p:cTn>
                              </p:par>
                            </p:childTnLst>
                          </p:cTn>
                        </p:par>
                        <p:par>
                          <p:cTn id="852" fill="hold">
                            <p:stCondLst>
                              <p:cond delay="10600"/>
                            </p:stCondLst>
                            <p:childTnLst>
                              <p:par>
                                <p:cTn id="853" presetID="22" presetClass="entr" presetSubtype="4" fill="hold" grpId="0" nodeType="afterEffect">
                                  <p:stCondLst>
                                    <p:cond delay="0"/>
                                  </p:stCondLst>
                                  <p:childTnLst>
                                    <p:set>
                                      <p:cBhvr>
                                        <p:cTn id="854" dur="1" fill="hold">
                                          <p:stCondLst>
                                            <p:cond delay="0"/>
                                          </p:stCondLst>
                                        </p:cTn>
                                        <p:tgtEl>
                                          <p:spTgt spid="15">
                                            <p:graphicEl>
                                              <a:chart seriesIdx="-4" categoryIdx="210" bldStep="category"/>
                                            </p:graphicEl>
                                          </p:spTgt>
                                        </p:tgtEl>
                                        <p:attrNameLst>
                                          <p:attrName>style.visibility</p:attrName>
                                        </p:attrNameLst>
                                      </p:cBhvr>
                                      <p:to>
                                        <p:strVal val="visible"/>
                                      </p:to>
                                    </p:set>
                                    <p:animEffect transition="in" filter="wipe(down)">
                                      <p:cBhvr>
                                        <p:cTn id="855" dur="50"/>
                                        <p:tgtEl>
                                          <p:spTgt spid="15">
                                            <p:graphicEl>
                                              <a:chart seriesIdx="-4" categoryIdx="210" bldStep="category"/>
                                            </p:graphicEl>
                                          </p:spTgt>
                                        </p:tgtEl>
                                      </p:cBhvr>
                                    </p:animEffect>
                                  </p:childTnLst>
                                </p:cTn>
                              </p:par>
                            </p:childTnLst>
                          </p:cTn>
                        </p:par>
                        <p:par>
                          <p:cTn id="856" fill="hold">
                            <p:stCondLst>
                              <p:cond delay="10650"/>
                            </p:stCondLst>
                            <p:childTnLst>
                              <p:par>
                                <p:cTn id="857" presetID="22" presetClass="entr" presetSubtype="4" fill="hold" grpId="0" nodeType="afterEffect">
                                  <p:stCondLst>
                                    <p:cond delay="0"/>
                                  </p:stCondLst>
                                  <p:childTnLst>
                                    <p:set>
                                      <p:cBhvr>
                                        <p:cTn id="858" dur="1" fill="hold">
                                          <p:stCondLst>
                                            <p:cond delay="0"/>
                                          </p:stCondLst>
                                        </p:cTn>
                                        <p:tgtEl>
                                          <p:spTgt spid="15">
                                            <p:graphicEl>
                                              <a:chart seriesIdx="-4" categoryIdx="211" bldStep="category"/>
                                            </p:graphicEl>
                                          </p:spTgt>
                                        </p:tgtEl>
                                        <p:attrNameLst>
                                          <p:attrName>style.visibility</p:attrName>
                                        </p:attrNameLst>
                                      </p:cBhvr>
                                      <p:to>
                                        <p:strVal val="visible"/>
                                      </p:to>
                                    </p:set>
                                    <p:animEffect transition="in" filter="wipe(down)">
                                      <p:cBhvr>
                                        <p:cTn id="859" dur="50"/>
                                        <p:tgtEl>
                                          <p:spTgt spid="15">
                                            <p:graphicEl>
                                              <a:chart seriesIdx="-4" categoryIdx="211" bldStep="category"/>
                                            </p:graphicEl>
                                          </p:spTgt>
                                        </p:tgtEl>
                                      </p:cBhvr>
                                    </p:animEffect>
                                  </p:childTnLst>
                                </p:cTn>
                              </p:par>
                            </p:childTnLst>
                          </p:cTn>
                        </p:par>
                        <p:par>
                          <p:cTn id="860" fill="hold">
                            <p:stCondLst>
                              <p:cond delay="10700"/>
                            </p:stCondLst>
                            <p:childTnLst>
                              <p:par>
                                <p:cTn id="861" presetID="22" presetClass="entr" presetSubtype="4" fill="hold" grpId="0" nodeType="afterEffect">
                                  <p:stCondLst>
                                    <p:cond delay="0"/>
                                  </p:stCondLst>
                                  <p:childTnLst>
                                    <p:set>
                                      <p:cBhvr>
                                        <p:cTn id="862" dur="1" fill="hold">
                                          <p:stCondLst>
                                            <p:cond delay="0"/>
                                          </p:stCondLst>
                                        </p:cTn>
                                        <p:tgtEl>
                                          <p:spTgt spid="15">
                                            <p:graphicEl>
                                              <a:chart seriesIdx="-4" categoryIdx="212" bldStep="category"/>
                                            </p:graphicEl>
                                          </p:spTgt>
                                        </p:tgtEl>
                                        <p:attrNameLst>
                                          <p:attrName>style.visibility</p:attrName>
                                        </p:attrNameLst>
                                      </p:cBhvr>
                                      <p:to>
                                        <p:strVal val="visible"/>
                                      </p:to>
                                    </p:set>
                                    <p:animEffect transition="in" filter="wipe(down)">
                                      <p:cBhvr>
                                        <p:cTn id="863" dur="50"/>
                                        <p:tgtEl>
                                          <p:spTgt spid="15">
                                            <p:graphicEl>
                                              <a:chart seriesIdx="-4" categoryIdx="212" bldStep="category"/>
                                            </p:graphicEl>
                                          </p:spTgt>
                                        </p:tgtEl>
                                      </p:cBhvr>
                                    </p:animEffect>
                                  </p:childTnLst>
                                </p:cTn>
                              </p:par>
                            </p:childTnLst>
                          </p:cTn>
                        </p:par>
                        <p:par>
                          <p:cTn id="864" fill="hold">
                            <p:stCondLst>
                              <p:cond delay="10750"/>
                            </p:stCondLst>
                            <p:childTnLst>
                              <p:par>
                                <p:cTn id="865" presetID="22" presetClass="entr" presetSubtype="4" fill="hold" grpId="0" nodeType="afterEffect">
                                  <p:stCondLst>
                                    <p:cond delay="0"/>
                                  </p:stCondLst>
                                  <p:childTnLst>
                                    <p:set>
                                      <p:cBhvr>
                                        <p:cTn id="866" dur="1" fill="hold">
                                          <p:stCondLst>
                                            <p:cond delay="0"/>
                                          </p:stCondLst>
                                        </p:cTn>
                                        <p:tgtEl>
                                          <p:spTgt spid="15">
                                            <p:graphicEl>
                                              <a:chart seriesIdx="-4" categoryIdx="213" bldStep="category"/>
                                            </p:graphicEl>
                                          </p:spTgt>
                                        </p:tgtEl>
                                        <p:attrNameLst>
                                          <p:attrName>style.visibility</p:attrName>
                                        </p:attrNameLst>
                                      </p:cBhvr>
                                      <p:to>
                                        <p:strVal val="visible"/>
                                      </p:to>
                                    </p:set>
                                    <p:animEffect transition="in" filter="wipe(down)">
                                      <p:cBhvr>
                                        <p:cTn id="867" dur="50"/>
                                        <p:tgtEl>
                                          <p:spTgt spid="15">
                                            <p:graphicEl>
                                              <a:chart seriesIdx="-4" categoryIdx="213" bldStep="category"/>
                                            </p:graphicEl>
                                          </p:spTgt>
                                        </p:tgtEl>
                                      </p:cBhvr>
                                    </p:animEffect>
                                  </p:childTnLst>
                                </p:cTn>
                              </p:par>
                            </p:childTnLst>
                          </p:cTn>
                        </p:par>
                        <p:par>
                          <p:cTn id="868" fill="hold">
                            <p:stCondLst>
                              <p:cond delay="10800"/>
                            </p:stCondLst>
                            <p:childTnLst>
                              <p:par>
                                <p:cTn id="869" presetID="22" presetClass="entr" presetSubtype="4" fill="hold" grpId="0" nodeType="afterEffect">
                                  <p:stCondLst>
                                    <p:cond delay="0"/>
                                  </p:stCondLst>
                                  <p:childTnLst>
                                    <p:set>
                                      <p:cBhvr>
                                        <p:cTn id="870" dur="1" fill="hold">
                                          <p:stCondLst>
                                            <p:cond delay="0"/>
                                          </p:stCondLst>
                                        </p:cTn>
                                        <p:tgtEl>
                                          <p:spTgt spid="15">
                                            <p:graphicEl>
                                              <a:chart seriesIdx="-4" categoryIdx="214" bldStep="category"/>
                                            </p:graphicEl>
                                          </p:spTgt>
                                        </p:tgtEl>
                                        <p:attrNameLst>
                                          <p:attrName>style.visibility</p:attrName>
                                        </p:attrNameLst>
                                      </p:cBhvr>
                                      <p:to>
                                        <p:strVal val="visible"/>
                                      </p:to>
                                    </p:set>
                                    <p:animEffect transition="in" filter="wipe(down)">
                                      <p:cBhvr>
                                        <p:cTn id="871" dur="50"/>
                                        <p:tgtEl>
                                          <p:spTgt spid="15">
                                            <p:graphicEl>
                                              <a:chart seriesIdx="-4" categoryIdx="214" bldStep="category"/>
                                            </p:graphicEl>
                                          </p:spTgt>
                                        </p:tgtEl>
                                      </p:cBhvr>
                                    </p:animEffect>
                                  </p:childTnLst>
                                </p:cTn>
                              </p:par>
                            </p:childTnLst>
                          </p:cTn>
                        </p:par>
                        <p:par>
                          <p:cTn id="872" fill="hold">
                            <p:stCondLst>
                              <p:cond delay="10850"/>
                            </p:stCondLst>
                            <p:childTnLst>
                              <p:par>
                                <p:cTn id="873" presetID="22" presetClass="entr" presetSubtype="4" fill="hold" grpId="0" nodeType="afterEffect">
                                  <p:stCondLst>
                                    <p:cond delay="0"/>
                                  </p:stCondLst>
                                  <p:childTnLst>
                                    <p:set>
                                      <p:cBhvr>
                                        <p:cTn id="874" dur="1" fill="hold">
                                          <p:stCondLst>
                                            <p:cond delay="0"/>
                                          </p:stCondLst>
                                        </p:cTn>
                                        <p:tgtEl>
                                          <p:spTgt spid="15">
                                            <p:graphicEl>
                                              <a:chart seriesIdx="-4" categoryIdx="215" bldStep="category"/>
                                            </p:graphicEl>
                                          </p:spTgt>
                                        </p:tgtEl>
                                        <p:attrNameLst>
                                          <p:attrName>style.visibility</p:attrName>
                                        </p:attrNameLst>
                                      </p:cBhvr>
                                      <p:to>
                                        <p:strVal val="visible"/>
                                      </p:to>
                                    </p:set>
                                    <p:animEffect transition="in" filter="wipe(down)">
                                      <p:cBhvr>
                                        <p:cTn id="875" dur="50"/>
                                        <p:tgtEl>
                                          <p:spTgt spid="15">
                                            <p:graphicEl>
                                              <a:chart seriesIdx="-4" categoryIdx="215" bldStep="category"/>
                                            </p:graphicEl>
                                          </p:spTgt>
                                        </p:tgtEl>
                                      </p:cBhvr>
                                    </p:animEffect>
                                  </p:childTnLst>
                                </p:cTn>
                              </p:par>
                            </p:childTnLst>
                          </p:cTn>
                        </p:par>
                        <p:par>
                          <p:cTn id="876" fill="hold">
                            <p:stCondLst>
                              <p:cond delay="10900"/>
                            </p:stCondLst>
                            <p:childTnLst>
                              <p:par>
                                <p:cTn id="877" presetID="22" presetClass="entr" presetSubtype="4" fill="hold" grpId="0" nodeType="afterEffect">
                                  <p:stCondLst>
                                    <p:cond delay="0"/>
                                  </p:stCondLst>
                                  <p:childTnLst>
                                    <p:set>
                                      <p:cBhvr>
                                        <p:cTn id="878" dur="1" fill="hold">
                                          <p:stCondLst>
                                            <p:cond delay="0"/>
                                          </p:stCondLst>
                                        </p:cTn>
                                        <p:tgtEl>
                                          <p:spTgt spid="15">
                                            <p:graphicEl>
                                              <a:chart seriesIdx="-4" categoryIdx="216" bldStep="category"/>
                                            </p:graphicEl>
                                          </p:spTgt>
                                        </p:tgtEl>
                                        <p:attrNameLst>
                                          <p:attrName>style.visibility</p:attrName>
                                        </p:attrNameLst>
                                      </p:cBhvr>
                                      <p:to>
                                        <p:strVal val="visible"/>
                                      </p:to>
                                    </p:set>
                                    <p:animEffect transition="in" filter="wipe(down)">
                                      <p:cBhvr>
                                        <p:cTn id="879" dur="50"/>
                                        <p:tgtEl>
                                          <p:spTgt spid="15">
                                            <p:graphicEl>
                                              <a:chart seriesIdx="-4" categoryIdx="216" bldStep="category"/>
                                            </p:graphicEl>
                                          </p:spTgt>
                                        </p:tgtEl>
                                      </p:cBhvr>
                                    </p:animEffect>
                                  </p:childTnLst>
                                </p:cTn>
                              </p:par>
                            </p:childTnLst>
                          </p:cTn>
                        </p:par>
                        <p:par>
                          <p:cTn id="880" fill="hold">
                            <p:stCondLst>
                              <p:cond delay="10950"/>
                            </p:stCondLst>
                            <p:childTnLst>
                              <p:par>
                                <p:cTn id="881" presetID="22" presetClass="entr" presetSubtype="4" fill="hold" grpId="0" nodeType="afterEffect">
                                  <p:stCondLst>
                                    <p:cond delay="0"/>
                                  </p:stCondLst>
                                  <p:childTnLst>
                                    <p:set>
                                      <p:cBhvr>
                                        <p:cTn id="882" dur="1" fill="hold">
                                          <p:stCondLst>
                                            <p:cond delay="0"/>
                                          </p:stCondLst>
                                        </p:cTn>
                                        <p:tgtEl>
                                          <p:spTgt spid="15">
                                            <p:graphicEl>
                                              <a:chart seriesIdx="-4" categoryIdx="217" bldStep="category"/>
                                            </p:graphicEl>
                                          </p:spTgt>
                                        </p:tgtEl>
                                        <p:attrNameLst>
                                          <p:attrName>style.visibility</p:attrName>
                                        </p:attrNameLst>
                                      </p:cBhvr>
                                      <p:to>
                                        <p:strVal val="visible"/>
                                      </p:to>
                                    </p:set>
                                    <p:animEffect transition="in" filter="wipe(down)">
                                      <p:cBhvr>
                                        <p:cTn id="883" dur="50"/>
                                        <p:tgtEl>
                                          <p:spTgt spid="15">
                                            <p:graphicEl>
                                              <a:chart seriesIdx="-4" categoryIdx="217" bldStep="category"/>
                                            </p:graphicEl>
                                          </p:spTgt>
                                        </p:tgtEl>
                                      </p:cBhvr>
                                    </p:animEffect>
                                  </p:childTnLst>
                                </p:cTn>
                              </p:par>
                            </p:childTnLst>
                          </p:cTn>
                        </p:par>
                        <p:par>
                          <p:cTn id="884" fill="hold">
                            <p:stCondLst>
                              <p:cond delay="11000"/>
                            </p:stCondLst>
                            <p:childTnLst>
                              <p:par>
                                <p:cTn id="885" presetID="22" presetClass="entr" presetSubtype="4" fill="hold" grpId="0" nodeType="afterEffect">
                                  <p:stCondLst>
                                    <p:cond delay="0"/>
                                  </p:stCondLst>
                                  <p:childTnLst>
                                    <p:set>
                                      <p:cBhvr>
                                        <p:cTn id="886" dur="1" fill="hold">
                                          <p:stCondLst>
                                            <p:cond delay="0"/>
                                          </p:stCondLst>
                                        </p:cTn>
                                        <p:tgtEl>
                                          <p:spTgt spid="15">
                                            <p:graphicEl>
                                              <a:chart seriesIdx="-4" categoryIdx="218" bldStep="category"/>
                                            </p:graphicEl>
                                          </p:spTgt>
                                        </p:tgtEl>
                                        <p:attrNameLst>
                                          <p:attrName>style.visibility</p:attrName>
                                        </p:attrNameLst>
                                      </p:cBhvr>
                                      <p:to>
                                        <p:strVal val="visible"/>
                                      </p:to>
                                    </p:set>
                                    <p:animEffect transition="in" filter="wipe(down)">
                                      <p:cBhvr>
                                        <p:cTn id="887" dur="50"/>
                                        <p:tgtEl>
                                          <p:spTgt spid="15">
                                            <p:graphicEl>
                                              <a:chart seriesIdx="-4" categoryIdx="218" bldStep="category"/>
                                            </p:graphicEl>
                                          </p:spTgt>
                                        </p:tgtEl>
                                      </p:cBhvr>
                                    </p:animEffect>
                                  </p:childTnLst>
                                </p:cTn>
                              </p:par>
                            </p:childTnLst>
                          </p:cTn>
                        </p:par>
                        <p:par>
                          <p:cTn id="888" fill="hold">
                            <p:stCondLst>
                              <p:cond delay="11050"/>
                            </p:stCondLst>
                            <p:childTnLst>
                              <p:par>
                                <p:cTn id="889" presetID="22" presetClass="entr" presetSubtype="4" fill="hold" grpId="0" nodeType="afterEffect">
                                  <p:stCondLst>
                                    <p:cond delay="0"/>
                                  </p:stCondLst>
                                  <p:childTnLst>
                                    <p:set>
                                      <p:cBhvr>
                                        <p:cTn id="890" dur="1" fill="hold">
                                          <p:stCondLst>
                                            <p:cond delay="0"/>
                                          </p:stCondLst>
                                        </p:cTn>
                                        <p:tgtEl>
                                          <p:spTgt spid="15">
                                            <p:graphicEl>
                                              <a:chart seriesIdx="-4" categoryIdx="219" bldStep="category"/>
                                            </p:graphicEl>
                                          </p:spTgt>
                                        </p:tgtEl>
                                        <p:attrNameLst>
                                          <p:attrName>style.visibility</p:attrName>
                                        </p:attrNameLst>
                                      </p:cBhvr>
                                      <p:to>
                                        <p:strVal val="visible"/>
                                      </p:to>
                                    </p:set>
                                    <p:animEffect transition="in" filter="wipe(down)">
                                      <p:cBhvr>
                                        <p:cTn id="891" dur="50"/>
                                        <p:tgtEl>
                                          <p:spTgt spid="15">
                                            <p:graphicEl>
                                              <a:chart seriesIdx="-4" categoryIdx="219" bldStep="category"/>
                                            </p:graphicEl>
                                          </p:spTgt>
                                        </p:tgtEl>
                                      </p:cBhvr>
                                    </p:animEffect>
                                  </p:childTnLst>
                                </p:cTn>
                              </p:par>
                            </p:childTnLst>
                          </p:cTn>
                        </p:par>
                        <p:par>
                          <p:cTn id="892" fill="hold">
                            <p:stCondLst>
                              <p:cond delay="11100"/>
                            </p:stCondLst>
                            <p:childTnLst>
                              <p:par>
                                <p:cTn id="893" presetID="22" presetClass="entr" presetSubtype="4" fill="hold" grpId="0" nodeType="afterEffect">
                                  <p:stCondLst>
                                    <p:cond delay="0"/>
                                  </p:stCondLst>
                                  <p:childTnLst>
                                    <p:set>
                                      <p:cBhvr>
                                        <p:cTn id="894" dur="1" fill="hold">
                                          <p:stCondLst>
                                            <p:cond delay="0"/>
                                          </p:stCondLst>
                                        </p:cTn>
                                        <p:tgtEl>
                                          <p:spTgt spid="15">
                                            <p:graphicEl>
                                              <a:chart seriesIdx="-4" categoryIdx="220" bldStep="category"/>
                                            </p:graphicEl>
                                          </p:spTgt>
                                        </p:tgtEl>
                                        <p:attrNameLst>
                                          <p:attrName>style.visibility</p:attrName>
                                        </p:attrNameLst>
                                      </p:cBhvr>
                                      <p:to>
                                        <p:strVal val="visible"/>
                                      </p:to>
                                    </p:set>
                                    <p:animEffect transition="in" filter="wipe(down)">
                                      <p:cBhvr>
                                        <p:cTn id="895" dur="50"/>
                                        <p:tgtEl>
                                          <p:spTgt spid="15">
                                            <p:graphicEl>
                                              <a:chart seriesIdx="-4" categoryIdx="220" bldStep="category"/>
                                            </p:graphicEl>
                                          </p:spTgt>
                                        </p:tgtEl>
                                      </p:cBhvr>
                                    </p:animEffect>
                                  </p:childTnLst>
                                </p:cTn>
                              </p:par>
                            </p:childTnLst>
                          </p:cTn>
                        </p:par>
                        <p:par>
                          <p:cTn id="896" fill="hold">
                            <p:stCondLst>
                              <p:cond delay="11150"/>
                            </p:stCondLst>
                            <p:childTnLst>
                              <p:par>
                                <p:cTn id="897" presetID="22" presetClass="entr" presetSubtype="4" fill="hold" grpId="0" nodeType="afterEffect">
                                  <p:stCondLst>
                                    <p:cond delay="0"/>
                                  </p:stCondLst>
                                  <p:childTnLst>
                                    <p:set>
                                      <p:cBhvr>
                                        <p:cTn id="898" dur="1" fill="hold">
                                          <p:stCondLst>
                                            <p:cond delay="0"/>
                                          </p:stCondLst>
                                        </p:cTn>
                                        <p:tgtEl>
                                          <p:spTgt spid="15">
                                            <p:graphicEl>
                                              <a:chart seriesIdx="-4" categoryIdx="221" bldStep="category"/>
                                            </p:graphicEl>
                                          </p:spTgt>
                                        </p:tgtEl>
                                        <p:attrNameLst>
                                          <p:attrName>style.visibility</p:attrName>
                                        </p:attrNameLst>
                                      </p:cBhvr>
                                      <p:to>
                                        <p:strVal val="visible"/>
                                      </p:to>
                                    </p:set>
                                    <p:animEffect transition="in" filter="wipe(down)">
                                      <p:cBhvr>
                                        <p:cTn id="899" dur="50"/>
                                        <p:tgtEl>
                                          <p:spTgt spid="15">
                                            <p:graphicEl>
                                              <a:chart seriesIdx="-4" categoryIdx="221" bldStep="category"/>
                                            </p:graphicEl>
                                          </p:spTgt>
                                        </p:tgtEl>
                                      </p:cBhvr>
                                    </p:animEffect>
                                  </p:childTnLst>
                                </p:cTn>
                              </p:par>
                            </p:childTnLst>
                          </p:cTn>
                        </p:par>
                        <p:par>
                          <p:cTn id="900" fill="hold">
                            <p:stCondLst>
                              <p:cond delay="11200"/>
                            </p:stCondLst>
                            <p:childTnLst>
                              <p:par>
                                <p:cTn id="901" presetID="22" presetClass="entr" presetSubtype="4" fill="hold" grpId="0" nodeType="afterEffect">
                                  <p:stCondLst>
                                    <p:cond delay="0"/>
                                  </p:stCondLst>
                                  <p:childTnLst>
                                    <p:set>
                                      <p:cBhvr>
                                        <p:cTn id="902" dur="1" fill="hold">
                                          <p:stCondLst>
                                            <p:cond delay="0"/>
                                          </p:stCondLst>
                                        </p:cTn>
                                        <p:tgtEl>
                                          <p:spTgt spid="15">
                                            <p:graphicEl>
                                              <a:chart seriesIdx="-4" categoryIdx="222" bldStep="category"/>
                                            </p:graphicEl>
                                          </p:spTgt>
                                        </p:tgtEl>
                                        <p:attrNameLst>
                                          <p:attrName>style.visibility</p:attrName>
                                        </p:attrNameLst>
                                      </p:cBhvr>
                                      <p:to>
                                        <p:strVal val="visible"/>
                                      </p:to>
                                    </p:set>
                                    <p:animEffect transition="in" filter="wipe(down)">
                                      <p:cBhvr>
                                        <p:cTn id="903" dur="50"/>
                                        <p:tgtEl>
                                          <p:spTgt spid="15">
                                            <p:graphicEl>
                                              <a:chart seriesIdx="-4" categoryIdx="222" bldStep="category"/>
                                            </p:graphicEl>
                                          </p:spTgt>
                                        </p:tgtEl>
                                      </p:cBhvr>
                                    </p:animEffect>
                                  </p:childTnLst>
                                </p:cTn>
                              </p:par>
                            </p:childTnLst>
                          </p:cTn>
                        </p:par>
                        <p:par>
                          <p:cTn id="904" fill="hold">
                            <p:stCondLst>
                              <p:cond delay="11250"/>
                            </p:stCondLst>
                            <p:childTnLst>
                              <p:par>
                                <p:cTn id="905" presetID="22" presetClass="entr" presetSubtype="4" fill="hold" grpId="0" nodeType="afterEffect">
                                  <p:stCondLst>
                                    <p:cond delay="0"/>
                                  </p:stCondLst>
                                  <p:childTnLst>
                                    <p:set>
                                      <p:cBhvr>
                                        <p:cTn id="906" dur="1" fill="hold">
                                          <p:stCondLst>
                                            <p:cond delay="0"/>
                                          </p:stCondLst>
                                        </p:cTn>
                                        <p:tgtEl>
                                          <p:spTgt spid="15">
                                            <p:graphicEl>
                                              <a:chart seriesIdx="-4" categoryIdx="223" bldStep="category"/>
                                            </p:graphicEl>
                                          </p:spTgt>
                                        </p:tgtEl>
                                        <p:attrNameLst>
                                          <p:attrName>style.visibility</p:attrName>
                                        </p:attrNameLst>
                                      </p:cBhvr>
                                      <p:to>
                                        <p:strVal val="visible"/>
                                      </p:to>
                                    </p:set>
                                    <p:animEffect transition="in" filter="wipe(down)">
                                      <p:cBhvr>
                                        <p:cTn id="907" dur="50"/>
                                        <p:tgtEl>
                                          <p:spTgt spid="15">
                                            <p:graphicEl>
                                              <a:chart seriesIdx="-4" categoryIdx="223" bldStep="category"/>
                                            </p:graphicEl>
                                          </p:spTgt>
                                        </p:tgtEl>
                                      </p:cBhvr>
                                    </p:animEffect>
                                  </p:childTnLst>
                                </p:cTn>
                              </p:par>
                            </p:childTnLst>
                          </p:cTn>
                        </p:par>
                        <p:par>
                          <p:cTn id="908" fill="hold">
                            <p:stCondLst>
                              <p:cond delay="11300"/>
                            </p:stCondLst>
                            <p:childTnLst>
                              <p:par>
                                <p:cTn id="909" presetID="22" presetClass="entr" presetSubtype="4" fill="hold" grpId="0" nodeType="afterEffect">
                                  <p:stCondLst>
                                    <p:cond delay="0"/>
                                  </p:stCondLst>
                                  <p:childTnLst>
                                    <p:set>
                                      <p:cBhvr>
                                        <p:cTn id="910" dur="1" fill="hold">
                                          <p:stCondLst>
                                            <p:cond delay="0"/>
                                          </p:stCondLst>
                                        </p:cTn>
                                        <p:tgtEl>
                                          <p:spTgt spid="15">
                                            <p:graphicEl>
                                              <a:chart seriesIdx="-4" categoryIdx="224" bldStep="category"/>
                                            </p:graphicEl>
                                          </p:spTgt>
                                        </p:tgtEl>
                                        <p:attrNameLst>
                                          <p:attrName>style.visibility</p:attrName>
                                        </p:attrNameLst>
                                      </p:cBhvr>
                                      <p:to>
                                        <p:strVal val="visible"/>
                                      </p:to>
                                    </p:set>
                                    <p:animEffect transition="in" filter="wipe(down)">
                                      <p:cBhvr>
                                        <p:cTn id="911" dur="50"/>
                                        <p:tgtEl>
                                          <p:spTgt spid="15">
                                            <p:graphicEl>
                                              <a:chart seriesIdx="-4" categoryIdx="224" bldStep="category"/>
                                            </p:graphicEl>
                                          </p:spTgt>
                                        </p:tgtEl>
                                      </p:cBhvr>
                                    </p:animEffect>
                                  </p:childTnLst>
                                </p:cTn>
                              </p:par>
                            </p:childTnLst>
                          </p:cTn>
                        </p:par>
                        <p:par>
                          <p:cTn id="912" fill="hold">
                            <p:stCondLst>
                              <p:cond delay="11350"/>
                            </p:stCondLst>
                            <p:childTnLst>
                              <p:par>
                                <p:cTn id="913" presetID="22" presetClass="entr" presetSubtype="4" fill="hold" grpId="0" nodeType="afterEffect">
                                  <p:stCondLst>
                                    <p:cond delay="0"/>
                                  </p:stCondLst>
                                  <p:childTnLst>
                                    <p:set>
                                      <p:cBhvr>
                                        <p:cTn id="914" dur="1" fill="hold">
                                          <p:stCondLst>
                                            <p:cond delay="0"/>
                                          </p:stCondLst>
                                        </p:cTn>
                                        <p:tgtEl>
                                          <p:spTgt spid="15">
                                            <p:graphicEl>
                                              <a:chart seriesIdx="-4" categoryIdx="225" bldStep="category"/>
                                            </p:graphicEl>
                                          </p:spTgt>
                                        </p:tgtEl>
                                        <p:attrNameLst>
                                          <p:attrName>style.visibility</p:attrName>
                                        </p:attrNameLst>
                                      </p:cBhvr>
                                      <p:to>
                                        <p:strVal val="visible"/>
                                      </p:to>
                                    </p:set>
                                    <p:animEffect transition="in" filter="wipe(down)">
                                      <p:cBhvr>
                                        <p:cTn id="915" dur="50"/>
                                        <p:tgtEl>
                                          <p:spTgt spid="15">
                                            <p:graphicEl>
                                              <a:chart seriesIdx="-4" categoryIdx="225" bldStep="category"/>
                                            </p:graphicEl>
                                          </p:spTgt>
                                        </p:tgtEl>
                                      </p:cBhvr>
                                    </p:animEffect>
                                  </p:childTnLst>
                                </p:cTn>
                              </p:par>
                            </p:childTnLst>
                          </p:cTn>
                        </p:par>
                        <p:par>
                          <p:cTn id="916" fill="hold">
                            <p:stCondLst>
                              <p:cond delay="11400"/>
                            </p:stCondLst>
                            <p:childTnLst>
                              <p:par>
                                <p:cTn id="917" presetID="22" presetClass="entr" presetSubtype="4" fill="hold" grpId="0" nodeType="afterEffect">
                                  <p:stCondLst>
                                    <p:cond delay="0"/>
                                  </p:stCondLst>
                                  <p:childTnLst>
                                    <p:set>
                                      <p:cBhvr>
                                        <p:cTn id="918" dur="1" fill="hold">
                                          <p:stCondLst>
                                            <p:cond delay="0"/>
                                          </p:stCondLst>
                                        </p:cTn>
                                        <p:tgtEl>
                                          <p:spTgt spid="15">
                                            <p:graphicEl>
                                              <a:chart seriesIdx="-4" categoryIdx="226" bldStep="category"/>
                                            </p:graphicEl>
                                          </p:spTgt>
                                        </p:tgtEl>
                                        <p:attrNameLst>
                                          <p:attrName>style.visibility</p:attrName>
                                        </p:attrNameLst>
                                      </p:cBhvr>
                                      <p:to>
                                        <p:strVal val="visible"/>
                                      </p:to>
                                    </p:set>
                                    <p:animEffect transition="in" filter="wipe(down)">
                                      <p:cBhvr>
                                        <p:cTn id="919" dur="50"/>
                                        <p:tgtEl>
                                          <p:spTgt spid="15">
                                            <p:graphicEl>
                                              <a:chart seriesIdx="-4" categoryIdx="226" bldStep="category"/>
                                            </p:graphicEl>
                                          </p:spTgt>
                                        </p:tgtEl>
                                      </p:cBhvr>
                                    </p:animEffect>
                                  </p:childTnLst>
                                </p:cTn>
                              </p:par>
                            </p:childTnLst>
                          </p:cTn>
                        </p:par>
                        <p:par>
                          <p:cTn id="920" fill="hold">
                            <p:stCondLst>
                              <p:cond delay="11450"/>
                            </p:stCondLst>
                            <p:childTnLst>
                              <p:par>
                                <p:cTn id="921" presetID="22" presetClass="entr" presetSubtype="4" fill="hold" grpId="0" nodeType="afterEffect">
                                  <p:stCondLst>
                                    <p:cond delay="0"/>
                                  </p:stCondLst>
                                  <p:childTnLst>
                                    <p:set>
                                      <p:cBhvr>
                                        <p:cTn id="922" dur="1" fill="hold">
                                          <p:stCondLst>
                                            <p:cond delay="0"/>
                                          </p:stCondLst>
                                        </p:cTn>
                                        <p:tgtEl>
                                          <p:spTgt spid="15">
                                            <p:graphicEl>
                                              <a:chart seriesIdx="-4" categoryIdx="227" bldStep="category"/>
                                            </p:graphicEl>
                                          </p:spTgt>
                                        </p:tgtEl>
                                        <p:attrNameLst>
                                          <p:attrName>style.visibility</p:attrName>
                                        </p:attrNameLst>
                                      </p:cBhvr>
                                      <p:to>
                                        <p:strVal val="visible"/>
                                      </p:to>
                                    </p:set>
                                    <p:animEffect transition="in" filter="wipe(down)">
                                      <p:cBhvr>
                                        <p:cTn id="923" dur="50"/>
                                        <p:tgtEl>
                                          <p:spTgt spid="15">
                                            <p:graphicEl>
                                              <a:chart seriesIdx="-4" categoryIdx="227" bldStep="category"/>
                                            </p:graphicEl>
                                          </p:spTgt>
                                        </p:tgtEl>
                                      </p:cBhvr>
                                    </p:animEffect>
                                  </p:childTnLst>
                                </p:cTn>
                              </p:par>
                            </p:childTnLst>
                          </p:cTn>
                        </p:par>
                        <p:par>
                          <p:cTn id="924" fill="hold">
                            <p:stCondLst>
                              <p:cond delay="11500"/>
                            </p:stCondLst>
                            <p:childTnLst>
                              <p:par>
                                <p:cTn id="925" presetID="22" presetClass="entr" presetSubtype="4" fill="hold" grpId="0" nodeType="afterEffect">
                                  <p:stCondLst>
                                    <p:cond delay="0"/>
                                  </p:stCondLst>
                                  <p:childTnLst>
                                    <p:set>
                                      <p:cBhvr>
                                        <p:cTn id="926" dur="1" fill="hold">
                                          <p:stCondLst>
                                            <p:cond delay="0"/>
                                          </p:stCondLst>
                                        </p:cTn>
                                        <p:tgtEl>
                                          <p:spTgt spid="15">
                                            <p:graphicEl>
                                              <a:chart seriesIdx="-4" categoryIdx="228" bldStep="category"/>
                                            </p:graphicEl>
                                          </p:spTgt>
                                        </p:tgtEl>
                                        <p:attrNameLst>
                                          <p:attrName>style.visibility</p:attrName>
                                        </p:attrNameLst>
                                      </p:cBhvr>
                                      <p:to>
                                        <p:strVal val="visible"/>
                                      </p:to>
                                    </p:set>
                                    <p:animEffect transition="in" filter="wipe(down)">
                                      <p:cBhvr>
                                        <p:cTn id="927" dur="50"/>
                                        <p:tgtEl>
                                          <p:spTgt spid="15">
                                            <p:graphicEl>
                                              <a:chart seriesIdx="-4" categoryIdx="228" bldStep="category"/>
                                            </p:graphicEl>
                                          </p:spTgt>
                                        </p:tgtEl>
                                      </p:cBhvr>
                                    </p:animEffect>
                                  </p:childTnLst>
                                </p:cTn>
                              </p:par>
                            </p:childTnLst>
                          </p:cTn>
                        </p:par>
                        <p:par>
                          <p:cTn id="928" fill="hold">
                            <p:stCondLst>
                              <p:cond delay="11550"/>
                            </p:stCondLst>
                            <p:childTnLst>
                              <p:par>
                                <p:cTn id="929" presetID="22" presetClass="entr" presetSubtype="4" fill="hold" grpId="0" nodeType="afterEffect">
                                  <p:stCondLst>
                                    <p:cond delay="0"/>
                                  </p:stCondLst>
                                  <p:childTnLst>
                                    <p:set>
                                      <p:cBhvr>
                                        <p:cTn id="930" dur="1" fill="hold">
                                          <p:stCondLst>
                                            <p:cond delay="0"/>
                                          </p:stCondLst>
                                        </p:cTn>
                                        <p:tgtEl>
                                          <p:spTgt spid="15">
                                            <p:graphicEl>
                                              <a:chart seriesIdx="-4" categoryIdx="229" bldStep="category"/>
                                            </p:graphicEl>
                                          </p:spTgt>
                                        </p:tgtEl>
                                        <p:attrNameLst>
                                          <p:attrName>style.visibility</p:attrName>
                                        </p:attrNameLst>
                                      </p:cBhvr>
                                      <p:to>
                                        <p:strVal val="visible"/>
                                      </p:to>
                                    </p:set>
                                    <p:animEffect transition="in" filter="wipe(down)">
                                      <p:cBhvr>
                                        <p:cTn id="931" dur="50"/>
                                        <p:tgtEl>
                                          <p:spTgt spid="15">
                                            <p:graphicEl>
                                              <a:chart seriesIdx="-4" categoryIdx="229" bldStep="category"/>
                                            </p:graphicEl>
                                          </p:spTgt>
                                        </p:tgtEl>
                                      </p:cBhvr>
                                    </p:animEffect>
                                  </p:childTnLst>
                                </p:cTn>
                              </p:par>
                            </p:childTnLst>
                          </p:cTn>
                        </p:par>
                        <p:par>
                          <p:cTn id="932" fill="hold">
                            <p:stCondLst>
                              <p:cond delay="11600"/>
                            </p:stCondLst>
                            <p:childTnLst>
                              <p:par>
                                <p:cTn id="933" presetID="22" presetClass="entr" presetSubtype="4" fill="hold" grpId="0" nodeType="afterEffect">
                                  <p:stCondLst>
                                    <p:cond delay="0"/>
                                  </p:stCondLst>
                                  <p:childTnLst>
                                    <p:set>
                                      <p:cBhvr>
                                        <p:cTn id="934" dur="1" fill="hold">
                                          <p:stCondLst>
                                            <p:cond delay="0"/>
                                          </p:stCondLst>
                                        </p:cTn>
                                        <p:tgtEl>
                                          <p:spTgt spid="15">
                                            <p:graphicEl>
                                              <a:chart seriesIdx="-4" categoryIdx="230" bldStep="category"/>
                                            </p:graphicEl>
                                          </p:spTgt>
                                        </p:tgtEl>
                                        <p:attrNameLst>
                                          <p:attrName>style.visibility</p:attrName>
                                        </p:attrNameLst>
                                      </p:cBhvr>
                                      <p:to>
                                        <p:strVal val="visible"/>
                                      </p:to>
                                    </p:set>
                                    <p:animEffect transition="in" filter="wipe(down)">
                                      <p:cBhvr>
                                        <p:cTn id="935" dur="50"/>
                                        <p:tgtEl>
                                          <p:spTgt spid="15">
                                            <p:graphicEl>
                                              <a:chart seriesIdx="-4" categoryIdx="230" bldStep="category"/>
                                            </p:graphicEl>
                                          </p:spTgt>
                                        </p:tgtEl>
                                      </p:cBhvr>
                                    </p:animEffect>
                                  </p:childTnLst>
                                </p:cTn>
                              </p:par>
                            </p:childTnLst>
                          </p:cTn>
                        </p:par>
                        <p:par>
                          <p:cTn id="936" fill="hold">
                            <p:stCondLst>
                              <p:cond delay="11650"/>
                            </p:stCondLst>
                            <p:childTnLst>
                              <p:par>
                                <p:cTn id="937" presetID="22" presetClass="entr" presetSubtype="4" fill="hold" grpId="0" nodeType="afterEffect">
                                  <p:stCondLst>
                                    <p:cond delay="0"/>
                                  </p:stCondLst>
                                  <p:childTnLst>
                                    <p:set>
                                      <p:cBhvr>
                                        <p:cTn id="938" dur="1" fill="hold">
                                          <p:stCondLst>
                                            <p:cond delay="0"/>
                                          </p:stCondLst>
                                        </p:cTn>
                                        <p:tgtEl>
                                          <p:spTgt spid="15">
                                            <p:graphicEl>
                                              <a:chart seriesIdx="-4" categoryIdx="231" bldStep="category"/>
                                            </p:graphicEl>
                                          </p:spTgt>
                                        </p:tgtEl>
                                        <p:attrNameLst>
                                          <p:attrName>style.visibility</p:attrName>
                                        </p:attrNameLst>
                                      </p:cBhvr>
                                      <p:to>
                                        <p:strVal val="visible"/>
                                      </p:to>
                                    </p:set>
                                    <p:animEffect transition="in" filter="wipe(down)">
                                      <p:cBhvr>
                                        <p:cTn id="939" dur="50"/>
                                        <p:tgtEl>
                                          <p:spTgt spid="15">
                                            <p:graphicEl>
                                              <a:chart seriesIdx="-4" categoryIdx="231" bldStep="category"/>
                                            </p:graphicEl>
                                          </p:spTgt>
                                        </p:tgtEl>
                                      </p:cBhvr>
                                    </p:animEffect>
                                  </p:childTnLst>
                                </p:cTn>
                              </p:par>
                            </p:childTnLst>
                          </p:cTn>
                        </p:par>
                        <p:par>
                          <p:cTn id="940" fill="hold">
                            <p:stCondLst>
                              <p:cond delay="11700"/>
                            </p:stCondLst>
                            <p:childTnLst>
                              <p:par>
                                <p:cTn id="941" presetID="22" presetClass="entr" presetSubtype="4" fill="hold" grpId="0" nodeType="afterEffect">
                                  <p:stCondLst>
                                    <p:cond delay="0"/>
                                  </p:stCondLst>
                                  <p:childTnLst>
                                    <p:set>
                                      <p:cBhvr>
                                        <p:cTn id="942" dur="1" fill="hold">
                                          <p:stCondLst>
                                            <p:cond delay="0"/>
                                          </p:stCondLst>
                                        </p:cTn>
                                        <p:tgtEl>
                                          <p:spTgt spid="15">
                                            <p:graphicEl>
                                              <a:chart seriesIdx="-4" categoryIdx="232" bldStep="category"/>
                                            </p:graphicEl>
                                          </p:spTgt>
                                        </p:tgtEl>
                                        <p:attrNameLst>
                                          <p:attrName>style.visibility</p:attrName>
                                        </p:attrNameLst>
                                      </p:cBhvr>
                                      <p:to>
                                        <p:strVal val="visible"/>
                                      </p:to>
                                    </p:set>
                                    <p:animEffect transition="in" filter="wipe(down)">
                                      <p:cBhvr>
                                        <p:cTn id="943" dur="50"/>
                                        <p:tgtEl>
                                          <p:spTgt spid="15">
                                            <p:graphicEl>
                                              <a:chart seriesIdx="-4" categoryIdx="232" bldStep="category"/>
                                            </p:graphicEl>
                                          </p:spTgt>
                                        </p:tgtEl>
                                      </p:cBhvr>
                                    </p:animEffect>
                                  </p:childTnLst>
                                </p:cTn>
                              </p:par>
                            </p:childTnLst>
                          </p:cTn>
                        </p:par>
                        <p:par>
                          <p:cTn id="944" fill="hold">
                            <p:stCondLst>
                              <p:cond delay="11750"/>
                            </p:stCondLst>
                            <p:childTnLst>
                              <p:par>
                                <p:cTn id="945" presetID="22" presetClass="entr" presetSubtype="4" fill="hold" grpId="0" nodeType="afterEffect">
                                  <p:stCondLst>
                                    <p:cond delay="0"/>
                                  </p:stCondLst>
                                  <p:childTnLst>
                                    <p:set>
                                      <p:cBhvr>
                                        <p:cTn id="946" dur="1" fill="hold">
                                          <p:stCondLst>
                                            <p:cond delay="0"/>
                                          </p:stCondLst>
                                        </p:cTn>
                                        <p:tgtEl>
                                          <p:spTgt spid="15">
                                            <p:graphicEl>
                                              <a:chart seriesIdx="-4" categoryIdx="233" bldStep="category"/>
                                            </p:graphicEl>
                                          </p:spTgt>
                                        </p:tgtEl>
                                        <p:attrNameLst>
                                          <p:attrName>style.visibility</p:attrName>
                                        </p:attrNameLst>
                                      </p:cBhvr>
                                      <p:to>
                                        <p:strVal val="visible"/>
                                      </p:to>
                                    </p:set>
                                    <p:animEffect transition="in" filter="wipe(down)">
                                      <p:cBhvr>
                                        <p:cTn id="947" dur="50"/>
                                        <p:tgtEl>
                                          <p:spTgt spid="15">
                                            <p:graphicEl>
                                              <a:chart seriesIdx="-4" categoryIdx="233" bldStep="category"/>
                                            </p:graphicEl>
                                          </p:spTgt>
                                        </p:tgtEl>
                                      </p:cBhvr>
                                    </p:animEffect>
                                  </p:childTnLst>
                                </p:cTn>
                              </p:par>
                            </p:childTnLst>
                          </p:cTn>
                        </p:par>
                        <p:par>
                          <p:cTn id="948" fill="hold">
                            <p:stCondLst>
                              <p:cond delay="11800"/>
                            </p:stCondLst>
                            <p:childTnLst>
                              <p:par>
                                <p:cTn id="949" presetID="22" presetClass="entr" presetSubtype="4" fill="hold" grpId="0" nodeType="afterEffect">
                                  <p:stCondLst>
                                    <p:cond delay="0"/>
                                  </p:stCondLst>
                                  <p:childTnLst>
                                    <p:set>
                                      <p:cBhvr>
                                        <p:cTn id="950" dur="1" fill="hold">
                                          <p:stCondLst>
                                            <p:cond delay="0"/>
                                          </p:stCondLst>
                                        </p:cTn>
                                        <p:tgtEl>
                                          <p:spTgt spid="15">
                                            <p:graphicEl>
                                              <a:chart seriesIdx="-4" categoryIdx="234" bldStep="category"/>
                                            </p:graphicEl>
                                          </p:spTgt>
                                        </p:tgtEl>
                                        <p:attrNameLst>
                                          <p:attrName>style.visibility</p:attrName>
                                        </p:attrNameLst>
                                      </p:cBhvr>
                                      <p:to>
                                        <p:strVal val="visible"/>
                                      </p:to>
                                    </p:set>
                                    <p:animEffect transition="in" filter="wipe(down)">
                                      <p:cBhvr>
                                        <p:cTn id="951" dur="50"/>
                                        <p:tgtEl>
                                          <p:spTgt spid="15">
                                            <p:graphicEl>
                                              <a:chart seriesIdx="-4" categoryIdx="234" bldStep="category"/>
                                            </p:graphicEl>
                                          </p:spTgt>
                                        </p:tgtEl>
                                      </p:cBhvr>
                                    </p:animEffect>
                                  </p:childTnLst>
                                </p:cTn>
                              </p:par>
                            </p:childTnLst>
                          </p:cTn>
                        </p:par>
                        <p:par>
                          <p:cTn id="952" fill="hold">
                            <p:stCondLst>
                              <p:cond delay="11850"/>
                            </p:stCondLst>
                            <p:childTnLst>
                              <p:par>
                                <p:cTn id="953" presetID="22" presetClass="entr" presetSubtype="4" fill="hold" grpId="0" nodeType="afterEffect">
                                  <p:stCondLst>
                                    <p:cond delay="0"/>
                                  </p:stCondLst>
                                  <p:childTnLst>
                                    <p:set>
                                      <p:cBhvr>
                                        <p:cTn id="954" dur="1" fill="hold">
                                          <p:stCondLst>
                                            <p:cond delay="0"/>
                                          </p:stCondLst>
                                        </p:cTn>
                                        <p:tgtEl>
                                          <p:spTgt spid="15">
                                            <p:graphicEl>
                                              <a:chart seriesIdx="-4" categoryIdx="235" bldStep="category"/>
                                            </p:graphicEl>
                                          </p:spTgt>
                                        </p:tgtEl>
                                        <p:attrNameLst>
                                          <p:attrName>style.visibility</p:attrName>
                                        </p:attrNameLst>
                                      </p:cBhvr>
                                      <p:to>
                                        <p:strVal val="visible"/>
                                      </p:to>
                                    </p:set>
                                    <p:animEffect transition="in" filter="wipe(down)">
                                      <p:cBhvr>
                                        <p:cTn id="955" dur="50"/>
                                        <p:tgtEl>
                                          <p:spTgt spid="15">
                                            <p:graphicEl>
                                              <a:chart seriesIdx="-4" categoryIdx="235" bldStep="category"/>
                                            </p:graphicEl>
                                          </p:spTgt>
                                        </p:tgtEl>
                                      </p:cBhvr>
                                    </p:animEffect>
                                  </p:childTnLst>
                                </p:cTn>
                              </p:par>
                            </p:childTnLst>
                          </p:cTn>
                        </p:par>
                        <p:par>
                          <p:cTn id="956" fill="hold">
                            <p:stCondLst>
                              <p:cond delay="11900"/>
                            </p:stCondLst>
                            <p:childTnLst>
                              <p:par>
                                <p:cTn id="957" presetID="22" presetClass="entr" presetSubtype="4" fill="hold" grpId="0" nodeType="afterEffect">
                                  <p:stCondLst>
                                    <p:cond delay="0"/>
                                  </p:stCondLst>
                                  <p:childTnLst>
                                    <p:set>
                                      <p:cBhvr>
                                        <p:cTn id="958" dur="1" fill="hold">
                                          <p:stCondLst>
                                            <p:cond delay="0"/>
                                          </p:stCondLst>
                                        </p:cTn>
                                        <p:tgtEl>
                                          <p:spTgt spid="15">
                                            <p:graphicEl>
                                              <a:chart seriesIdx="-4" categoryIdx="236" bldStep="category"/>
                                            </p:graphicEl>
                                          </p:spTgt>
                                        </p:tgtEl>
                                        <p:attrNameLst>
                                          <p:attrName>style.visibility</p:attrName>
                                        </p:attrNameLst>
                                      </p:cBhvr>
                                      <p:to>
                                        <p:strVal val="visible"/>
                                      </p:to>
                                    </p:set>
                                    <p:animEffect transition="in" filter="wipe(down)">
                                      <p:cBhvr>
                                        <p:cTn id="959" dur="50"/>
                                        <p:tgtEl>
                                          <p:spTgt spid="15">
                                            <p:graphicEl>
                                              <a:chart seriesIdx="-4" categoryIdx="236" bldStep="category"/>
                                            </p:graphicEl>
                                          </p:spTgt>
                                        </p:tgtEl>
                                      </p:cBhvr>
                                    </p:animEffect>
                                  </p:childTnLst>
                                </p:cTn>
                              </p:par>
                            </p:childTnLst>
                          </p:cTn>
                        </p:par>
                        <p:par>
                          <p:cTn id="960" fill="hold">
                            <p:stCondLst>
                              <p:cond delay="11950"/>
                            </p:stCondLst>
                            <p:childTnLst>
                              <p:par>
                                <p:cTn id="961" presetID="22" presetClass="entr" presetSubtype="4" fill="hold" grpId="0" nodeType="afterEffect">
                                  <p:stCondLst>
                                    <p:cond delay="0"/>
                                  </p:stCondLst>
                                  <p:childTnLst>
                                    <p:set>
                                      <p:cBhvr>
                                        <p:cTn id="962" dur="1" fill="hold">
                                          <p:stCondLst>
                                            <p:cond delay="0"/>
                                          </p:stCondLst>
                                        </p:cTn>
                                        <p:tgtEl>
                                          <p:spTgt spid="15">
                                            <p:graphicEl>
                                              <a:chart seriesIdx="-4" categoryIdx="237" bldStep="category"/>
                                            </p:graphicEl>
                                          </p:spTgt>
                                        </p:tgtEl>
                                        <p:attrNameLst>
                                          <p:attrName>style.visibility</p:attrName>
                                        </p:attrNameLst>
                                      </p:cBhvr>
                                      <p:to>
                                        <p:strVal val="visible"/>
                                      </p:to>
                                    </p:set>
                                    <p:animEffect transition="in" filter="wipe(down)">
                                      <p:cBhvr>
                                        <p:cTn id="963" dur="50"/>
                                        <p:tgtEl>
                                          <p:spTgt spid="15">
                                            <p:graphicEl>
                                              <a:chart seriesIdx="-4" categoryIdx="237" bldStep="category"/>
                                            </p:graphicEl>
                                          </p:spTgt>
                                        </p:tgtEl>
                                      </p:cBhvr>
                                    </p:animEffect>
                                  </p:childTnLst>
                                </p:cTn>
                              </p:par>
                            </p:childTnLst>
                          </p:cTn>
                        </p:par>
                        <p:par>
                          <p:cTn id="964" fill="hold">
                            <p:stCondLst>
                              <p:cond delay="12000"/>
                            </p:stCondLst>
                            <p:childTnLst>
                              <p:par>
                                <p:cTn id="965" presetID="22" presetClass="entr" presetSubtype="4" fill="hold" grpId="0" nodeType="afterEffect">
                                  <p:stCondLst>
                                    <p:cond delay="0"/>
                                  </p:stCondLst>
                                  <p:childTnLst>
                                    <p:set>
                                      <p:cBhvr>
                                        <p:cTn id="966" dur="1" fill="hold">
                                          <p:stCondLst>
                                            <p:cond delay="0"/>
                                          </p:stCondLst>
                                        </p:cTn>
                                        <p:tgtEl>
                                          <p:spTgt spid="15">
                                            <p:graphicEl>
                                              <a:chart seriesIdx="-4" categoryIdx="238" bldStep="category"/>
                                            </p:graphicEl>
                                          </p:spTgt>
                                        </p:tgtEl>
                                        <p:attrNameLst>
                                          <p:attrName>style.visibility</p:attrName>
                                        </p:attrNameLst>
                                      </p:cBhvr>
                                      <p:to>
                                        <p:strVal val="visible"/>
                                      </p:to>
                                    </p:set>
                                    <p:animEffect transition="in" filter="wipe(down)">
                                      <p:cBhvr>
                                        <p:cTn id="967" dur="50"/>
                                        <p:tgtEl>
                                          <p:spTgt spid="15">
                                            <p:graphicEl>
                                              <a:chart seriesIdx="-4" categoryIdx="238" bldStep="category"/>
                                            </p:graphicEl>
                                          </p:spTgt>
                                        </p:tgtEl>
                                      </p:cBhvr>
                                    </p:animEffect>
                                  </p:childTnLst>
                                </p:cTn>
                              </p:par>
                            </p:childTnLst>
                          </p:cTn>
                        </p:par>
                        <p:par>
                          <p:cTn id="968" fill="hold">
                            <p:stCondLst>
                              <p:cond delay="12050"/>
                            </p:stCondLst>
                            <p:childTnLst>
                              <p:par>
                                <p:cTn id="969" presetID="22" presetClass="entr" presetSubtype="4" fill="hold" grpId="0" nodeType="afterEffect">
                                  <p:stCondLst>
                                    <p:cond delay="0"/>
                                  </p:stCondLst>
                                  <p:childTnLst>
                                    <p:set>
                                      <p:cBhvr>
                                        <p:cTn id="970" dur="1" fill="hold">
                                          <p:stCondLst>
                                            <p:cond delay="0"/>
                                          </p:stCondLst>
                                        </p:cTn>
                                        <p:tgtEl>
                                          <p:spTgt spid="15">
                                            <p:graphicEl>
                                              <a:chart seriesIdx="-4" categoryIdx="239" bldStep="category"/>
                                            </p:graphicEl>
                                          </p:spTgt>
                                        </p:tgtEl>
                                        <p:attrNameLst>
                                          <p:attrName>style.visibility</p:attrName>
                                        </p:attrNameLst>
                                      </p:cBhvr>
                                      <p:to>
                                        <p:strVal val="visible"/>
                                      </p:to>
                                    </p:set>
                                    <p:animEffect transition="in" filter="wipe(down)">
                                      <p:cBhvr>
                                        <p:cTn id="971" dur="50"/>
                                        <p:tgtEl>
                                          <p:spTgt spid="15">
                                            <p:graphicEl>
                                              <a:chart seriesIdx="-4" categoryIdx="239" bldStep="category"/>
                                            </p:graphicEl>
                                          </p:spTgt>
                                        </p:tgtEl>
                                      </p:cBhvr>
                                    </p:animEffect>
                                  </p:childTnLst>
                                </p:cTn>
                              </p:par>
                            </p:childTnLst>
                          </p:cTn>
                        </p:par>
                        <p:par>
                          <p:cTn id="972" fill="hold">
                            <p:stCondLst>
                              <p:cond delay="12100"/>
                            </p:stCondLst>
                            <p:childTnLst>
                              <p:par>
                                <p:cTn id="973" presetID="22" presetClass="entr" presetSubtype="4" fill="hold" grpId="0" nodeType="afterEffect">
                                  <p:stCondLst>
                                    <p:cond delay="0"/>
                                  </p:stCondLst>
                                  <p:childTnLst>
                                    <p:set>
                                      <p:cBhvr>
                                        <p:cTn id="974" dur="1" fill="hold">
                                          <p:stCondLst>
                                            <p:cond delay="0"/>
                                          </p:stCondLst>
                                        </p:cTn>
                                        <p:tgtEl>
                                          <p:spTgt spid="15">
                                            <p:graphicEl>
                                              <a:chart seriesIdx="-4" categoryIdx="240" bldStep="category"/>
                                            </p:graphicEl>
                                          </p:spTgt>
                                        </p:tgtEl>
                                        <p:attrNameLst>
                                          <p:attrName>style.visibility</p:attrName>
                                        </p:attrNameLst>
                                      </p:cBhvr>
                                      <p:to>
                                        <p:strVal val="visible"/>
                                      </p:to>
                                    </p:set>
                                    <p:animEffect transition="in" filter="wipe(down)">
                                      <p:cBhvr>
                                        <p:cTn id="975" dur="50"/>
                                        <p:tgtEl>
                                          <p:spTgt spid="15">
                                            <p:graphicEl>
                                              <a:chart seriesIdx="-4" categoryIdx="240" bldStep="category"/>
                                            </p:graphicEl>
                                          </p:spTgt>
                                        </p:tgtEl>
                                      </p:cBhvr>
                                    </p:animEffect>
                                  </p:childTnLst>
                                </p:cTn>
                              </p:par>
                            </p:childTnLst>
                          </p:cTn>
                        </p:par>
                        <p:par>
                          <p:cTn id="976" fill="hold">
                            <p:stCondLst>
                              <p:cond delay="12150"/>
                            </p:stCondLst>
                            <p:childTnLst>
                              <p:par>
                                <p:cTn id="977" presetID="22" presetClass="entr" presetSubtype="4" fill="hold" grpId="0" nodeType="afterEffect">
                                  <p:stCondLst>
                                    <p:cond delay="0"/>
                                  </p:stCondLst>
                                  <p:childTnLst>
                                    <p:set>
                                      <p:cBhvr>
                                        <p:cTn id="978" dur="1" fill="hold">
                                          <p:stCondLst>
                                            <p:cond delay="0"/>
                                          </p:stCondLst>
                                        </p:cTn>
                                        <p:tgtEl>
                                          <p:spTgt spid="15">
                                            <p:graphicEl>
                                              <a:chart seriesIdx="-4" categoryIdx="241" bldStep="category"/>
                                            </p:graphicEl>
                                          </p:spTgt>
                                        </p:tgtEl>
                                        <p:attrNameLst>
                                          <p:attrName>style.visibility</p:attrName>
                                        </p:attrNameLst>
                                      </p:cBhvr>
                                      <p:to>
                                        <p:strVal val="visible"/>
                                      </p:to>
                                    </p:set>
                                    <p:animEffect transition="in" filter="wipe(down)">
                                      <p:cBhvr>
                                        <p:cTn id="979" dur="50"/>
                                        <p:tgtEl>
                                          <p:spTgt spid="15">
                                            <p:graphicEl>
                                              <a:chart seriesIdx="-4" categoryIdx="241" bldStep="category"/>
                                            </p:graphicEl>
                                          </p:spTgt>
                                        </p:tgtEl>
                                      </p:cBhvr>
                                    </p:animEffect>
                                  </p:childTnLst>
                                </p:cTn>
                              </p:par>
                            </p:childTnLst>
                          </p:cTn>
                        </p:par>
                        <p:par>
                          <p:cTn id="980" fill="hold">
                            <p:stCondLst>
                              <p:cond delay="12200"/>
                            </p:stCondLst>
                            <p:childTnLst>
                              <p:par>
                                <p:cTn id="981" presetID="22" presetClass="entr" presetSubtype="4" fill="hold" grpId="0" nodeType="afterEffect">
                                  <p:stCondLst>
                                    <p:cond delay="0"/>
                                  </p:stCondLst>
                                  <p:childTnLst>
                                    <p:set>
                                      <p:cBhvr>
                                        <p:cTn id="982" dur="1" fill="hold">
                                          <p:stCondLst>
                                            <p:cond delay="0"/>
                                          </p:stCondLst>
                                        </p:cTn>
                                        <p:tgtEl>
                                          <p:spTgt spid="15">
                                            <p:graphicEl>
                                              <a:chart seriesIdx="-4" categoryIdx="242" bldStep="category"/>
                                            </p:graphicEl>
                                          </p:spTgt>
                                        </p:tgtEl>
                                        <p:attrNameLst>
                                          <p:attrName>style.visibility</p:attrName>
                                        </p:attrNameLst>
                                      </p:cBhvr>
                                      <p:to>
                                        <p:strVal val="visible"/>
                                      </p:to>
                                    </p:set>
                                    <p:animEffect transition="in" filter="wipe(down)">
                                      <p:cBhvr>
                                        <p:cTn id="983" dur="50"/>
                                        <p:tgtEl>
                                          <p:spTgt spid="15">
                                            <p:graphicEl>
                                              <a:chart seriesIdx="-4" categoryIdx="242" bldStep="category"/>
                                            </p:graphicEl>
                                          </p:spTgt>
                                        </p:tgtEl>
                                      </p:cBhvr>
                                    </p:animEffect>
                                  </p:childTnLst>
                                </p:cTn>
                              </p:par>
                            </p:childTnLst>
                          </p:cTn>
                        </p:par>
                        <p:par>
                          <p:cTn id="984" fill="hold">
                            <p:stCondLst>
                              <p:cond delay="12250"/>
                            </p:stCondLst>
                            <p:childTnLst>
                              <p:par>
                                <p:cTn id="985" presetID="22" presetClass="entr" presetSubtype="4" fill="hold" grpId="0" nodeType="afterEffect">
                                  <p:stCondLst>
                                    <p:cond delay="0"/>
                                  </p:stCondLst>
                                  <p:childTnLst>
                                    <p:set>
                                      <p:cBhvr>
                                        <p:cTn id="986" dur="1" fill="hold">
                                          <p:stCondLst>
                                            <p:cond delay="0"/>
                                          </p:stCondLst>
                                        </p:cTn>
                                        <p:tgtEl>
                                          <p:spTgt spid="15">
                                            <p:graphicEl>
                                              <a:chart seriesIdx="-4" categoryIdx="243" bldStep="category"/>
                                            </p:graphicEl>
                                          </p:spTgt>
                                        </p:tgtEl>
                                        <p:attrNameLst>
                                          <p:attrName>style.visibility</p:attrName>
                                        </p:attrNameLst>
                                      </p:cBhvr>
                                      <p:to>
                                        <p:strVal val="visible"/>
                                      </p:to>
                                    </p:set>
                                    <p:animEffect transition="in" filter="wipe(down)">
                                      <p:cBhvr>
                                        <p:cTn id="987" dur="50"/>
                                        <p:tgtEl>
                                          <p:spTgt spid="15">
                                            <p:graphicEl>
                                              <a:chart seriesIdx="-4" categoryIdx="243" bldStep="category"/>
                                            </p:graphicEl>
                                          </p:spTgt>
                                        </p:tgtEl>
                                      </p:cBhvr>
                                    </p:animEffect>
                                  </p:childTnLst>
                                </p:cTn>
                              </p:par>
                            </p:childTnLst>
                          </p:cTn>
                        </p:par>
                        <p:par>
                          <p:cTn id="988" fill="hold">
                            <p:stCondLst>
                              <p:cond delay="12300"/>
                            </p:stCondLst>
                            <p:childTnLst>
                              <p:par>
                                <p:cTn id="989" presetID="22" presetClass="entr" presetSubtype="4" fill="hold" grpId="0" nodeType="afterEffect">
                                  <p:stCondLst>
                                    <p:cond delay="0"/>
                                  </p:stCondLst>
                                  <p:childTnLst>
                                    <p:set>
                                      <p:cBhvr>
                                        <p:cTn id="990" dur="1" fill="hold">
                                          <p:stCondLst>
                                            <p:cond delay="0"/>
                                          </p:stCondLst>
                                        </p:cTn>
                                        <p:tgtEl>
                                          <p:spTgt spid="15">
                                            <p:graphicEl>
                                              <a:chart seriesIdx="-4" categoryIdx="244" bldStep="category"/>
                                            </p:graphicEl>
                                          </p:spTgt>
                                        </p:tgtEl>
                                        <p:attrNameLst>
                                          <p:attrName>style.visibility</p:attrName>
                                        </p:attrNameLst>
                                      </p:cBhvr>
                                      <p:to>
                                        <p:strVal val="visible"/>
                                      </p:to>
                                    </p:set>
                                    <p:animEffect transition="in" filter="wipe(down)">
                                      <p:cBhvr>
                                        <p:cTn id="991" dur="50"/>
                                        <p:tgtEl>
                                          <p:spTgt spid="15">
                                            <p:graphicEl>
                                              <a:chart seriesIdx="-4" categoryIdx="244" bldStep="category"/>
                                            </p:graphicEl>
                                          </p:spTgt>
                                        </p:tgtEl>
                                      </p:cBhvr>
                                    </p:animEffect>
                                  </p:childTnLst>
                                </p:cTn>
                              </p:par>
                            </p:childTnLst>
                          </p:cTn>
                        </p:par>
                        <p:par>
                          <p:cTn id="992" fill="hold">
                            <p:stCondLst>
                              <p:cond delay="12350"/>
                            </p:stCondLst>
                            <p:childTnLst>
                              <p:par>
                                <p:cTn id="993" presetID="22" presetClass="entr" presetSubtype="4" fill="hold" grpId="0" nodeType="afterEffect">
                                  <p:stCondLst>
                                    <p:cond delay="0"/>
                                  </p:stCondLst>
                                  <p:childTnLst>
                                    <p:set>
                                      <p:cBhvr>
                                        <p:cTn id="994" dur="1" fill="hold">
                                          <p:stCondLst>
                                            <p:cond delay="0"/>
                                          </p:stCondLst>
                                        </p:cTn>
                                        <p:tgtEl>
                                          <p:spTgt spid="15">
                                            <p:graphicEl>
                                              <a:chart seriesIdx="-4" categoryIdx="245" bldStep="category"/>
                                            </p:graphicEl>
                                          </p:spTgt>
                                        </p:tgtEl>
                                        <p:attrNameLst>
                                          <p:attrName>style.visibility</p:attrName>
                                        </p:attrNameLst>
                                      </p:cBhvr>
                                      <p:to>
                                        <p:strVal val="visible"/>
                                      </p:to>
                                    </p:set>
                                    <p:animEffect transition="in" filter="wipe(down)">
                                      <p:cBhvr>
                                        <p:cTn id="995" dur="50"/>
                                        <p:tgtEl>
                                          <p:spTgt spid="15">
                                            <p:graphicEl>
                                              <a:chart seriesIdx="-4" categoryIdx="245" bldStep="category"/>
                                            </p:graphicEl>
                                          </p:spTgt>
                                        </p:tgtEl>
                                      </p:cBhvr>
                                    </p:animEffect>
                                  </p:childTnLst>
                                </p:cTn>
                              </p:par>
                            </p:childTnLst>
                          </p:cTn>
                        </p:par>
                        <p:par>
                          <p:cTn id="996" fill="hold">
                            <p:stCondLst>
                              <p:cond delay="12400"/>
                            </p:stCondLst>
                            <p:childTnLst>
                              <p:par>
                                <p:cTn id="997" presetID="22" presetClass="entr" presetSubtype="4" fill="hold" grpId="0" nodeType="afterEffect">
                                  <p:stCondLst>
                                    <p:cond delay="0"/>
                                  </p:stCondLst>
                                  <p:childTnLst>
                                    <p:set>
                                      <p:cBhvr>
                                        <p:cTn id="998" dur="1" fill="hold">
                                          <p:stCondLst>
                                            <p:cond delay="0"/>
                                          </p:stCondLst>
                                        </p:cTn>
                                        <p:tgtEl>
                                          <p:spTgt spid="15">
                                            <p:graphicEl>
                                              <a:chart seriesIdx="-4" categoryIdx="246" bldStep="category"/>
                                            </p:graphicEl>
                                          </p:spTgt>
                                        </p:tgtEl>
                                        <p:attrNameLst>
                                          <p:attrName>style.visibility</p:attrName>
                                        </p:attrNameLst>
                                      </p:cBhvr>
                                      <p:to>
                                        <p:strVal val="visible"/>
                                      </p:to>
                                    </p:set>
                                    <p:animEffect transition="in" filter="wipe(down)">
                                      <p:cBhvr>
                                        <p:cTn id="999" dur="50"/>
                                        <p:tgtEl>
                                          <p:spTgt spid="15">
                                            <p:graphicEl>
                                              <a:chart seriesIdx="-4" categoryIdx="246" bldStep="category"/>
                                            </p:graphicEl>
                                          </p:spTgt>
                                        </p:tgtEl>
                                      </p:cBhvr>
                                    </p:animEffect>
                                  </p:childTnLst>
                                </p:cTn>
                              </p:par>
                            </p:childTnLst>
                          </p:cTn>
                        </p:par>
                        <p:par>
                          <p:cTn id="1000" fill="hold">
                            <p:stCondLst>
                              <p:cond delay="12450"/>
                            </p:stCondLst>
                            <p:childTnLst>
                              <p:par>
                                <p:cTn id="1001" presetID="22" presetClass="entr" presetSubtype="4" fill="hold" grpId="0" nodeType="afterEffect">
                                  <p:stCondLst>
                                    <p:cond delay="0"/>
                                  </p:stCondLst>
                                  <p:childTnLst>
                                    <p:set>
                                      <p:cBhvr>
                                        <p:cTn id="1002" dur="1" fill="hold">
                                          <p:stCondLst>
                                            <p:cond delay="0"/>
                                          </p:stCondLst>
                                        </p:cTn>
                                        <p:tgtEl>
                                          <p:spTgt spid="15">
                                            <p:graphicEl>
                                              <a:chart seriesIdx="-4" categoryIdx="247" bldStep="category"/>
                                            </p:graphicEl>
                                          </p:spTgt>
                                        </p:tgtEl>
                                        <p:attrNameLst>
                                          <p:attrName>style.visibility</p:attrName>
                                        </p:attrNameLst>
                                      </p:cBhvr>
                                      <p:to>
                                        <p:strVal val="visible"/>
                                      </p:to>
                                    </p:set>
                                    <p:animEffect transition="in" filter="wipe(down)">
                                      <p:cBhvr>
                                        <p:cTn id="1003" dur="50"/>
                                        <p:tgtEl>
                                          <p:spTgt spid="15">
                                            <p:graphicEl>
                                              <a:chart seriesIdx="-4" categoryIdx="247" bldStep="category"/>
                                            </p:graphicEl>
                                          </p:spTgt>
                                        </p:tgtEl>
                                      </p:cBhvr>
                                    </p:animEffect>
                                  </p:childTnLst>
                                </p:cTn>
                              </p:par>
                            </p:childTnLst>
                          </p:cTn>
                        </p:par>
                        <p:par>
                          <p:cTn id="1004" fill="hold">
                            <p:stCondLst>
                              <p:cond delay="12500"/>
                            </p:stCondLst>
                            <p:childTnLst>
                              <p:par>
                                <p:cTn id="1005" presetID="22" presetClass="entr" presetSubtype="4" fill="hold" grpId="0" nodeType="afterEffect">
                                  <p:stCondLst>
                                    <p:cond delay="0"/>
                                  </p:stCondLst>
                                  <p:childTnLst>
                                    <p:set>
                                      <p:cBhvr>
                                        <p:cTn id="1006" dur="1" fill="hold">
                                          <p:stCondLst>
                                            <p:cond delay="0"/>
                                          </p:stCondLst>
                                        </p:cTn>
                                        <p:tgtEl>
                                          <p:spTgt spid="15">
                                            <p:graphicEl>
                                              <a:chart seriesIdx="-4" categoryIdx="248" bldStep="category"/>
                                            </p:graphicEl>
                                          </p:spTgt>
                                        </p:tgtEl>
                                        <p:attrNameLst>
                                          <p:attrName>style.visibility</p:attrName>
                                        </p:attrNameLst>
                                      </p:cBhvr>
                                      <p:to>
                                        <p:strVal val="visible"/>
                                      </p:to>
                                    </p:set>
                                    <p:animEffect transition="in" filter="wipe(down)">
                                      <p:cBhvr>
                                        <p:cTn id="1007" dur="50"/>
                                        <p:tgtEl>
                                          <p:spTgt spid="15">
                                            <p:graphicEl>
                                              <a:chart seriesIdx="-4" categoryIdx="248" bldStep="category"/>
                                            </p:graphicEl>
                                          </p:spTgt>
                                        </p:tgtEl>
                                      </p:cBhvr>
                                    </p:animEffect>
                                  </p:childTnLst>
                                </p:cTn>
                              </p:par>
                            </p:childTnLst>
                          </p:cTn>
                        </p:par>
                        <p:par>
                          <p:cTn id="1008" fill="hold">
                            <p:stCondLst>
                              <p:cond delay="12550"/>
                            </p:stCondLst>
                            <p:childTnLst>
                              <p:par>
                                <p:cTn id="1009" presetID="22" presetClass="entr" presetSubtype="4" fill="hold" grpId="0" nodeType="afterEffect">
                                  <p:stCondLst>
                                    <p:cond delay="0"/>
                                  </p:stCondLst>
                                  <p:childTnLst>
                                    <p:set>
                                      <p:cBhvr>
                                        <p:cTn id="1010" dur="1" fill="hold">
                                          <p:stCondLst>
                                            <p:cond delay="0"/>
                                          </p:stCondLst>
                                        </p:cTn>
                                        <p:tgtEl>
                                          <p:spTgt spid="15">
                                            <p:graphicEl>
                                              <a:chart seriesIdx="-4" categoryIdx="249" bldStep="category"/>
                                            </p:graphicEl>
                                          </p:spTgt>
                                        </p:tgtEl>
                                        <p:attrNameLst>
                                          <p:attrName>style.visibility</p:attrName>
                                        </p:attrNameLst>
                                      </p:cBhvr>
                                      <p:to>
                                        <p:strVal val="visible"/>
                                      </p:to>
                                    </p:set>
                                    <p:animEffect transition="in" filter="wipe(down)">
                                      <p:cBhvr>
                                        <p:cTn id="1011" dur="50"/>
                                        <p:tgtEl>
                                          <p:spTgt spid="15">
                                            <p:graphicEl>
                                              <a:chart seriesIdx="-4" categoryIdx="249" bldStep="category"/>
                                            </p:graphicEl>
                                          </p:spTgt>
                                        </p:tgtEl>
                                      </p:cBhvr>
                                    </p:animEffect>
                                  </p:childTnLst>
                                </p:cTn>
                              </p:par>
                            </p:childTnLst>
                          </p:cTn>
                        </p:par>
                        <p:par>
                          <p:cTn id="1012" fill="hold">
                            <p:stCondLst>
                              <p:cond delay="12600"/>
                            </p:stCondLst>
                            <p:childTnLst>
                              <p:par>
                                <p:cTn id="1013" presetID="22" presetClass="entr" presetSubtype="4" fill="hold" grpId="0" nodeType="afterEffect">
                                  <p:stCondLst>
                                    <p:cond delay="0"/>
                                  </p:stCondLst>
                                  <p:childTnLst>
                                    <p:set>
                                      <p:cBhvr>
                                        <p:cTn id="1014" dur="1" fill="hold">
                                          <p:stCondLst>
                                            <p:cond delay="0"/>
                                          </p:stCondLst>
                                        </p:cTn>
                                        <p:tgtEl>
                                          <p:spTgt spid="15">
                                            <p:graphicEl>
                                              <a:chart seriesIdx="-4" categoryIdx="250" bldStep="category"/>
                                            </p:graphicEl>
                                          </p:spTgt>
                                        </p:tgtEl>
                                        <p:attrNameLst>
                                          <p:attrName>style.visibility</p:attrName>
                                        </p:attrNameLst>
                                      </p:cBhvr>
                                      <p:to>
                                        <p:strVal val="visible"/>
                                      </p:to>
                                    </p:set>
                                    <p:animEffect transition="in" filter="wipe(down)">
                                      <p:cBhvr>
                                        <p:cTn id="1015" dur="50"/>
                                        <p:tgtEl>
                                          <p:spTgt spid="15">
                                            <p:graphicEl>
                                              <a:chart seriesIdx="-4" categoryIdx="250" bldStep="category"/>
                                            </p:graphicEl>
                                          </p:spTgt>
                                        </p:tgtEl>
                                      </p:cBhvr>
                                    </p:animEffect>
                                  </p:childTnLst>
                                </p:cTn>
                              </p:par>
                            </p:childTnLst>
                          </p:cTn>
                        </p:par>
                        <p:par>
                          <p:cTn id="1016" fill="hold">
                            <p:stCondLst>
                              <p:cond delay="12650"/>
                            </p:stCondLst>
                            <p:childTnLst>
                              <p:par>
                                <p:cTn id="1017" presetID="22" presetClass="entr" presetSubtype="4" fill="hold" grpId="0" nodeType="afterEffect">
                                  <p:stCondLst>
                                    <p:cond delay="0"/>
                                  </p:stCondLst>
                                  <p:childTnLst>
                                    <p:set>
                                      <p:cBhvr>
                                        <p:cTn id="1018" dur="1" fill="hold">
                                          <p:stCondLst>
                                            <p:cond delay="0"/>
                                          </p:stCondLst>
                                        </p:cTn>
                                        <p:tgtEl>
                                          <p:spTgt spid="15">
                                            <p:graphicEl>
                                              <a:chart seriesIdx="-4" categoryIdx="251" bldStep="category"/>
                                            </p:graphicEl>
                                          </p:spTgt>
                                        </p:tgtEl>
                                        <p:attrNameLst>
                                          <p:attrName>style.visibility</p:attrName>
                                        </p:attrNameLst>
                                      </p:cBhvr>
                                      <p:to>
                                        <p:strVal val="visible"/>
                                      </p:to>
                                    </p:set>
                                    <p:animEffect transition="in" filter="wipe(down)">
                                      <p:cBhvr>
                                        <p:cTn id="1019" dur="50"/>
                                        <p:tgtEl>
                                          <p:spTgt spid="15">
                                            <p:graphicEl>
                                              <a:chart seriesIdx="-4" categoryIdx="251" bldStep="category"/>
                                            </p:graphicEl>
                                          </p:spTgt>
                                        </p:tgtEl>
                                      </p:cBhvr>
                                    </p:animEffect>
                                  </p:childTnLst>
                                </p:cTn>
                              </p:par>
                            </p:childTnLst>
                          </p:cTn>
                        </p:par>
                        <p:par>
                          <p:cTn id="1020" fill="hold">
                            <p:stCondLst>
                              <p:cond delay="12700"/>
                            </p:stCondLst>
                            <p:childTnLst>
                              <p:par>
                                <p:cTn id="1021" presetID="22" presetClass="entr" presetSubtype="4" fill="hold" grpId="0" nodeType="afterEffect">
                                  <p:stCondLst>
                                    <p:cond delay="0"/>
                                  </p:stCondLst>
                                  <p:childTnLst>
                                    <p:set>
                                      <p:cBhvr>
                                        <p:cTn id="1022" dur="1" fill="hold">
                                          <p:stCondLst>
                                            <p:cond delay="0"/>
                                          </p:stCondLst>
                                        </p:cTn>
                                        <p:tgtEl>
                                          <p:spTgt spid="15">
                                            <p:graphicEl>
                                              <a:chart seriesIdx="-4" categoryIdx="252" bldStep="category"/>
                                            </p:graphicEl>
                                          </p:spTgt>
                                        </p:tgtEl>
                                        <p:attrNameLst>
                                          <p:attrName>style.visibility</p:attrName>
                                        </p:attrNameLst>
                                      </p:cBhvr>
                                      <p:to>
                                        <p:strVal val="visible"/>
                                      </p:to>
                                    </p:set>
                                    <p:animEffect transition="in" filter="wipe(down)">
                                      <p:cBhvr>
                                        <p:cTn id="1023" dur="50"/>
                                        <p:tgtEl>
                                          <p:spTgt spid="15">
                                            <p:graphicEl>
                                              <a:chart seriesIdx="-4" categoryIdx="252" bldStep="category"/>
                                            </p:graphicEl>
                                          </p:spTgt>
                                        </p:tgtEl>
                                      </p:cBhvr>
                                    </p:animEffect>
                                  </p:childTnLst>
                                </p:cTn>
                              </p:par>
                            </p:childTnLst>
                          </p:cTn>
                        </p:par>
                        <p:par>
                          <p:cTn id="1024" fill="hold">
                            <p:stCondLst>
                              <p:cond delay="12750"/>
                            </p:stCondLst>
                            <p:childTnLst>
                              <p:par>
                                <p:cTn id="1025" presetID="22" presetClass="entr" presetSubtype="4" fill="hold" grpId="0" nodeType="afterEffect">
                                  <p:stCondLst>
                                    <p:cond delay="0"/>
                                  </p:stCondLst>
                                  <p:childTnLst>
                                    <p:set>
                                      <p:cBhvr>
                                        <p:cTn id="1026" dur="1" fill="hold">
                                          <p:stCondLst>
                                            <p:cond delay="0"/>
                                          </p:stCondLst>
                                        </p:cTn>
                                        <p:tgtEl>
                                          <p:spTgt spid="15">
                                            <p:graphicEl>
                                              <a:chart seriesIdx="-4" categoryIdx="253" bldStep="category"/>
                                            </p:graphicEl>
                                          </p:spTgt>
                                        </p:tgtEl>
                                        <p:attrNameLst>
                                          <p:attrName>style.visibility</p:attrName>
                                        </p:attrNameLst>
                                      </p:cBhvr>
                                      <p:to>
                                        <p:strVal val="visible"/>
                                      </p:to>
                                    </p:set>
                                    <p:animEffect transition="in" filter="wipe(down)">
                                      <p:cBhvr>
                                        <p:cTn id="1027" dur="50"/>
                                        <p:tgtEl>
                                          <p:spTgt spid="15">
                                            <p:graphicEl>
                                              <a:chart seriesIdx="-4" categoryIdx="253" bldStep="category"/>
                                            </p:graphicEl>
                                          </p:spTgt>
                                        </p:tgtEl>
                                      </p:cBhvr>
                                    </p:animEffect>
                                  </p:childTnLst>
                                </p:cTn>
                              </p:par>
                            </p:childTnLst>
                          </p:cTn>
                        </p:par>
                        <p:par>
                          <p:cTn id="1028" fill="hold">
                            <p:stCondLst>
                              <p:cond delay="12800"/>
                            </p:stCondLst>
                            <p:childTnLst>
                              <p:par>
                                <p:cTn id="1029" presetID="22" presetClass="entr" presetSubtype="4" fill="hold" grpId="0" nodeType="afterEffect">
                                  <p:stCondLst>
                                    <p:cond delay="0"/>
                                  </p:stCondLst>
                                  <p:childTnLst>
                                    <p:set>
                                      <p:cBhvr>
                                        <p:cTn id="1030" dur="1" fill="hold">
                                          <p:stCondLst>
                                            <p:cond delay="0"/>
                                          </p:stCondLst>
                                        </p:cTn>
                                        <p:tgtEl>
                                          <p:spTgt spid="15">
                                            <p:graphicEl>
                                              <a:chart seriesIdx="-4" categoryIdx="254" bldStep="category"/>
                                            </p:graphicEl>
                                          </p:spTgt>
                                        </p:tgtEl>
                                        <p:attrNameLst>
                                          <p:attrName>style.visibility</p:attrName>
                                        </p:attrNameLst>
                                      </p:cBhvr>
                                      <p:to>
                                        <p:strVal val="visible"/>
                                      </p:to>
                                    </p:set>
                                    <p:animEffect transition="in" filter="wipe(down)">
                                      <p:cBhvr>
                                        <p:cTn id="1031" dur="50"/>
                                        <p:tgtEl>
                                          <p:spTgt spid="15">
                                            <p:graphicEl>
                                              <a:chart seriesIdx="-4" categoryIdx="254" bldStep="category"/>
                                            </p:graphicEl>
                                          </p:spTgt>
                                        </p:tgtEl>
                                      </p:cBhvr>
                                    </p:animEffect>
                                  </p:childTnLst>
                                </p:cTn>
                              </p:par>
                            </p:childTnLst>
                          </p:cTn>
                        </p:par>
                        <p:par>
                          <p:cTn id="1032" fill="hold">
                            <p:stCondLst>
                              <p:cond delay="12850"/>
                            </p:stCondLst>
                            <p:childTnLst>
                              <p:par>
                                <p:cTn id="1033" presetID="22" presetClass="entr" presetSubtype="4" fill="hold" grpId="0" nodeType="afterEffect">
                                  <p:stCondLst>
                                    <p:cond delay="0"/>
                                  </p:stCondLst>
                                  <p:childTnLst>
                                    <p:set>
                                      <p:cBhvr>
                                        <p:cTn id="1034" dur="1" fill="hold">
                                          <p:stCondLst>
                                            <p:cond delay="0"/>
                                          </p:stCondLst>
                                        </p:cTn>
                                        <p:tgtEl>
                                          <p:spTgt spid="15">
                                            <p:graphicEl>
                                              <a:chart seriesIdx="-4" categoryIdx="255" bldStep="category"/>
                                            </p:graphicEl>
                                          </p:spTgt>
                                        </p:tgtEl>
                                        <p:attrNameLst>
                                          <p:attrName>style.visibility</p:attrName>
                                        </p:attrNameLst>
                                      </p:cBhvr>
                                      <p:to>
                                        <p:strVal val="visible"/>
                                      </p:to>
                                    </p:set>
                                    <p:animEffect transition="in" filter="wipe(down)">
                                      <p:cBhvr>
                                        <p:cTn id="1035" dur="50"/>
                                        <p:tgtEl>
                                          <p:spTgt spid="15">
                                            <p:graphicEl>
                                              <a:chart seriesIdx="-4" categoryIdx="255" bldStep="category"/>
                                            </p:graphicEl>
                                          </p:spTgt>
                                        </p:tgtEl>
                                      </p:cBhvr>
                                    </p:animEffect>
                                  </p:childTnLst>
                                </p:cTn>
                              </p:par>
                            </p:childTnLst>
                          </p:cTn>
                        </p:par>
                        <p:par>
                          <p:cTn id="1036" fill="hold">
                            <p:stCondLst>
                              <p:cond delay="12900"/>
                            </p:stCondLst>
                            <p:childTnLst>
                              <p:par>
                                <p:cTn id="1037" presetID="22" presetClass="entr" presetSubtype="4" fill="hold" grpId="0" nodeType="afterEffect">
                                  <p:stCondLst>
                                    <p:cond delay="0"/>
                                  </p:stCondLst>
                                  <p:childTnLst>
                                    <p:set>
                                      <p:cBhvr>
                                        <p:cTn id="1038" dur="1" fill="hold">
                                          <p:stCondLst>
                                            <p:cond delay="0"/>
                                          </p:stCondLst>
                                        </p:cTn>
                                        <p:tgtEl>
                                          <p:spTgt spid="15">
                                            <p:graphicEl>
                                              <a:chart seriesIdx="-4" categoryIdx="256" bldStep="category"/>
                                            </p:graphicEl>
                                          </p:spTgt>
                                        </p:tgtEl>
                                        <p:attrNameLst>
                                          <p:attrName>style.visibility</p:attrName>
                                        </p:attrNameLst>
                                      </p:cBhvr>
                                      <p:to>
                                        <p:strVal val="visible"/>
                                      </p:to>
                                    </p:set>
                                    <p:animEffect transition="in" filter="wipe(down)">
                                      <p:cBhvr>
                                        <p:cTn id="1039" dur="50"/>
                                        <p:tgtEl>
                                          <p:spTgt spid="15">
                                            <p:graphicEl>
                                              <a:chart seriesIdx="-4" categoryIdx="256" bldStep="category"/>
                                            </p:graphicEl>
                                          </p:spTgt>
                                        </p:tgtEl>
                                      </p:cBhvr>
                                    </p:animEffect>
                                  </p:childTnLst>
                                </p:cTn>
                              </p:par>
                            </p:childTnLst>
                          </p:cTn>
                        </p:par>
                        <p:par>
                          <p:cTn id="1040" fill="hold">
                            <p:stCondLst>
                              <p:cond delay="12950"/>
                            </p:stCondLst>
                            <p:childTnLst>
                              <p:par>
                                <p:cTn id="1041" presetID="22" presetClass="entr" presetSubtype="4" fill="hold" grpId="0" nodeType="afterEffect">
                                  <p:stCondLst>
                                    <p:cond delay="0"/>
                                  </p:stCondLst>
                                  <p:childTnLst>
                                    <p:set>
                                      <p:cBhvr>
                                        <p:cTn id="1042" dur="1" fill="hold">
                                          <p:stCondLst>
                                            <p:cond delay="0"/>
                                          </p:stCondLst>
                                        </p:cTn>
                                        <p:tgtEl>
                                          <p:spTgt spid="15">
                                            <p:graphicEl>
                                              <a:chart seriesIdx="-4" categoryIdx="257" bldStep="category"/>
                                            </p:graphicEl>
                                          </p:spTgt>
                                        </p:tgtEl>
                                        <p:attrNameLst>
                                          <p:attrName>style.visibility</p:attrName>
                                        </p:attrNameLst>
                                      </p:cBhvr>
                                      <p:to>
                                        <p:strVal val="visible"/>
                                      </p:to>
                                    </p:set>
                                    <p:animEffect transition="in" filter="wipe(down)">
                                      <p:cBhvr>
                                        <p:cTn id="1043" dur="50"/>
                                        <p:tgtEl>
                                          <p:spTgt spid="15">
                                            <p:graphicEl>
                                              <a:chart seriesIdx="-4" categoryIdx="257" bldStep="category"/>
                                            </p:graphicEl>
                                          </p:spTgt>
                                        </p:tgtEl>
                                      </p:cBhvr>
                                    </p:animEffect>
                                  </p:childTnLst>
                                </p:cTn>
                              </p:par>
                            </p:childTnLst>
                          </p:cTn>
                        </p:par>
                        <p:par>
                          <p:cTn id="1044" fill="hold">
                            <p:stCondLst>
                              <p:cond delay="13000"/>
                            </p:stCondLst>
                            <p:childTnLst>
                              <p:par>
                                <p:cTn id="1045" presetID="22" presetClass="entr" presetSubtype="4" fill="hold" grpId="0" nodeType="afterEffect">
                                  <p:stCondLst>
                                    <p:cond delay="0"/>
                                  </p:stCondLst>
                                  <p:childTnLst>
                                    <p:set>
                                      <p:cBhvr>
                                        <p:cTn id="1046" dur="1" fill="hold">
                                          <p:stCondLst>
                                            <p:cond delay="0"/>
                                          </p:stCondLst>
                                        </p:cTn>
                                        <p:tgtEl>
                                          <p:spTgt spid="15">
                                            <p:graphicEl>
                                              <a:chart seriesIdx="-4" categoryIdx="258" bldStep="category"/>
                                            </p:graphicEl>
                                          </p:spTgt>
                                        </p:tgtEl>
                                        <p:attrNameLst>
                                          <p:attrName>style.visibility</p:attrName>
                                        </p:attrNameLst>
                                      </p:cBhvr>
                                      <p:to>
                                        <p:strVal val="visible"/>
                                      </p:to>
                                    </p:set>
                                    <p:animEffect transition="in" filter="wipe(down)">
                                      <p:cBhvr>
                                        <p:cTn id="1047" dur="50"/>
                                        <p:tgtEl>
                                          <p:spTgt spid="15">
                                            <p:graphicEl>
                                              <a:chart seriesIdx="-4" categoryIdx="258" bldStep="category"/>
                                            </p:graphicEl>
                                          </p:spTgt>
                                        </p:tgtEl>
                                      </p:cBhvr>
                                    </p:animEffect>
                                  </p:childTnLst>
                                </p:cTn>
                              </p:par>
                            </p:childTnLst>
                          </p:cTn>
                        </p:par>
                        <p:par>
                          <p:cTn id="1048" fill="hold">
                            <p:stCondLst>
                              <p:cond delay="13050"/>
                            </p:stCondLst>
                            <p:childTnLst>
                              <p:par>
                                <p:cTn id="1049" presetID="22" presetClass="entr" presetSubtype="4" fill="hold" grpId="0" nodeType="afterEffect">
                                  <p:stCondLst>
                                    <p:cond delay="0"/>
                                  </p:stCondLst>
                                  <p:childTnLst>
                                    <p:set>
                                      <p:cBhvr>
                                        <p:cTn id="1050" dur="1" fill="hold">
                                          <p:stCondLst>
                                            <p:cond delay="0"/>
                                          </p:stCondLst>
                                        </p:cTn>
                                        <p:tgtEl>
                                          <p:spTgt spid="15">
                                            <p:graphicEl>
                                              <a:chart seriesIdx="-4" categoryIdx="259" bldStep="category"/>
                                            </p:graphicEl>
                                          </p:spTgt>
                                        </p:tgtEl>
                                        <p:attrNameLst>
                                          <p:attrName>style.visibility</p:attrName>
                                        </p:attrNameLst>
                                      </p:cBhvr>
                                      <p:to>
                                        <p:strVal val="visible"/>
                                      </p:to>
                                    </p:set>
                                    <p:animEffect transition="in" filter="wipe(down)">
                                      <p:cBhvr>
                                        <p:cTn id="1051" dur="50"/>
                                        <p:tgtEl>
                                          <p:spTgt spid="15">
                                            <p:graphicEl>
                                              <a:chart seriesIdx="-4" categoryIdx="259" bldStep="category"/>
                                            </p:graphicEl>
                                          </p:spTgt>
                                        </p:tgtEl>
                                      </p:cBhvr>
                                    </p:animEffect>
                                  </p:childTnLst>
                                </p:cTn>
                              </p:par>
                            </p:childTnLst>
                          </p:cTn>
                        </p:par>
                        <p:par>
                          <p:cTn id="1052" fill="hold">
                            <p:stCondLst>
                              <p:cond delay="13100"/>
                            </p:stCondLst>
                            <p:childTnLst>
                              <p:par>
                                <p:cTn id="1053" presetID="22" presetClass="entr" presetSubtype="4" fill="hold" grpId="0" nodeType="afterEffect">
                                  <p:stCondLst>
                                    <p:cond delay="0"/>
                                  </p:stCondLst>
                                  <p:childTnLst>
                                    <p:set>
                                      <p:cBhvr>
                                        <p:cTn id="1054" dur="1" fill="hold">
                                          <p:stCondLst>
                                            <p:cond delay="0"/>
                                          </p:stCondLst>
                                        </p:cTn>
                                        <p:tgtEl>
                                          <p:spTgt spid="15">
                                            <p:graphicEl>
                                              <a:chart seriesIdx="-4" categoryIdx="260" bldStep="category"/>
                                            </p:graphicEl>
                                          </p:spTgt>
                                        </p:tgtEl>
                                        <p:attrNameLst>
                                          <p:attrName>style.visibility</p:attrName>
                                        </p:attrNameLst>
                                      </p:cBhvr>
                                      <p:to>
                                        <p:strVal val="visible"/>
                                      </p:to>
                                    </p:set>
                                    <p:animEffect transition="in" filter="wipe(down)">
                                      <p:cBhvr>
                                        <p:cTn id="1055" dur="50"/>
                                        <p:tgtEl>
                                          <p:spTgt spid="15">
                                            <p:graphicEl>
                                              <a:chart seriesIdx="-4" categoryIdx="260" bldStep="category"/>
                                            </p:graphicEl>
                                          </p:spTgt>
                                        </p:tgtEl>
                                      </p:cBhvr>
                                    </p:animEffect>
                                  </p:childTnLst>
                                </p:cTn>
                              </p:par>
                            </p:childTnLst>
                          </p:cTn>
                        </p:par>
                        <p:par>
                          <p:cTn id="1056" fill="hold">
                            <p:stCondLst>
                              <p:cond delay="13150"/>
                            </p:stCondLst>
                            <p:childTnLst>
                              <p:par>
                                <p:cTn id="1057" presetID="22" presetClass="entr" presetSubtype="4" fill="hold" grpId="0" nodeType="afterEffect">
                                  <p:stCondLst>
                                    <p:cond delay="0"/>
                                  </p:stCondLst>
                                  <p:childTnLst>
                                    <p:set>
                                      <p:cBhvr>
                                        <p:cTn id="1058" dur="1" fill="hold">
                                          <p:stCondLst>
                                            <p:cond delay="0"/>
                                          </p:stCondLst>
                                        </p:cTn>
                                        <p:tgtEl>
                                          <p:spTgt spid="15">
                                            <p:graphicEl>
                                              <a:chart seriesIdx="-4" categoryIdx="261" bldStep="category"/>
                                            </p:graphicEl>
                                          </p:spTgt>
                                        </p:tgtEl>
                                        <p:attrNameLst>
                                          <p:attrName>style.visibility</p:attrName>
                                        </p:attrNameLst>
                                      </p:cBhvr>
                                      <p:to>
                                        <p:strVal val="visible"/>
                                      </p:to>
                                    </p:set>
                                    <p:animEffect transition="in" filter="wipe(down)">
                                      <p:cBhvr>
                                        <p:cTn id="1059" dur="50"/>
                                        <p:tgtEl>
                                          <p:spTgt spid="15">
                                            <p:graphicEl>
                                              <a:chart seriesIdx="-4" categoryIdx="261" bldStep="category"/>
                                            </p:graphicEl>
                                          </p:spTgt>
                                        </p:tgtEl>
                                      </p:cBhvr>
                                    </p:animEffect>
                                  </p:childTnLst>
                                </p:cTn>
                              </p:par>
                            </p:childTnLst>
                          </p:cTn>
                        </p:par>
                        <p:par>
                          <p:cTn id="1060" fill="hold">
                            <p:stCondLst>
                              <p:cond delay="13200"/>
                            </p:stCondLst>
                            <p:childTnLst>
                              <p:par>
                                <p:cTn id="1061" presetID="22" presetClass="entr" presetSubtype="4" fill="hold" grpId="0" nodeType="afterEffect">
                                  <p:stCondLst>
                                    <p:cond delay="0"/>
                                  </p:stCondLst>
                                  <p:childTnLst>
                                    <p:set>
                                      <p:cBhvr>
                                        <p:cTn id="1062" dur="1" fill="hold">
                                          <p:stCondLst>
                                            <p:cond delay="0"/>
                                          </p:stCondLst>
                                        </p:cTn>
                                        <p:tgtEl>
                                          <p:spTgt spid="15">
                                            <p:graphicEl>
                                              <a:chart seriesIdx="-4" categoryIdx="262" bldStep="category"/>
                                            </p:graphicEl>
                                          </p:spTgt>
                                        </p:tgtEl>
                                        <p:attrNameLst>
                                          <p:attrName>style.visibility</p:attrName>
                                        </p:attrNameLst>
                                      </p:cBhvr>
                                      <p:to>
                                        <p:strVal val="visible"/>
                                      </p:to>
                                    </p:set>
                                    <p:animEffect transition="in" filter="wipe(down)">
                                      <p:cBhvr>
                                        <p:cTn id="1063" dur="50"/>
                                        <p:tgtEl>
                                          <p:spTgt spid="15">
                                            <p:graphicEl>
                                              <a:chart seriesIdx="-4" categoryIdx="262" bldStep="category"/>
                                            </p:graphicEl>
                                          </p:spTgt>
                                        </p:tgtEl>
                                      </p:cBhvr>
                                    </p:animEffect>
                                  </p:childTnLst>
                                </p:cTn>
                              </p:par>
                            </p:childTnLst>
                          </p:cTn>
                        </p:par>
                        <p:par>
                          <p:cTn id="1064" fill="hold">
                            <p:stCondLst>
                              <p:cond delay="13250"/>
                            </p:stCondLst>
                            <p:childTnLst>
                              <p:par>
                                <p:cTn id="1065" presetID="22" presetClass="entr" presetSubtype="4" fill="hold" grpId="0" nodeType="afterEffect">
                                  <p:stCondLst>
                                    <p:cond delay="0"/>
                                  </p:stCondLst>
                                  <p:childTnLst>
                                    <p:set>
                                      <p:cBhvr>
                                        <p:cTn id="1066" dur="1" fill="hold">
                                          <p:stCondLst>
                                            <p:cond delay="0"/>
                                          </p:stCondLst>
                                        </p:cTn>
                                        <p:tgtEl>
                                          <p:spTgt spid="15">
                                            <p:graphicEl>
                                              <a:chart seriesIdx="-4" categoryIdx="263" bldStep="category"/>
                                            </p:graphicEl>
                                          </p:spTgt>
                                        </p:tgtEl>
                                        <p:attrNameLst>
                                          <p:attrName>style.visibility</p:attrName>
                                        </p:attrNameLst>
                                      </p:cBhvr>
                                      <p:to>
                                        <p:strVal val="visible"/>
                                      </p:to>
                                    </p:set>
                                    <p:animEffect transition="in" filter="wipe(down)">
                                      <p:cBhvr>
                                        <p:cTn id="1067" dur="50"/>
                                        <p:tgtEl>
                                          <p:spTgt spid="15">
                                            <p:graphicEl>
                                              <a:chart seriesIdx="-4" categoryIdx="263" bldStep="category"/>
                                            </p:graphicEl>
                                          </p:spTgt>
                                        </p:tgtEl>
                                      </p:cBhvr>
                                    </p:animEffect>
                                  </p:childTnLst>
                                </p:cTn>
                              </p:par>
                            </p:childTnLst>
                          </p:cTn>
                        </p:par>
                        <p:par>
                          <p:cTn id="1068" fill="hold">
                            <p:stCondLst>
                              <p:cond delay="13300"/>
                            </p:stCondLst>
                            <p:childTnLst>
                              <p:par>
                                <p:cTn id="1069" presetID="22" presetClass="entr" presetSubtype="4" fill="hold" grpId="0" nodeType="afterEffect">
                                  <p:stCondLst>
                                    <p:cond delay="0"/>
                                  </p:stCondLst>
                                  <p:childTnLst>
                                    <p:set>
                                      <p:cBhvr>
                                        <p:cTn id="1070" dur="1" fill="hold">
                                          <p:stCondLst>
                                            <p:cond delay="0"/>
                                          </p:stCondLst>
                                        </p:cTn>
                                        <p:tgtEl>
                                          <p:spTgt spid="15">
                                            <p:graphicEl>
                                              <a:chart seriesIdx="-4" categoryIdx="264" bldStep="category"/>
                                            </p:graphicEl>
                                          </p:spTgt>
                                        </p:tgtEl>
                                        <p:attrNameLst>
                                          <p:attrName>style.visibility</p:attrName>
                                        </p:attrNameLst>
                                      </p:cBhvr>
                                      <p:to>
                                        <p:strVal val="visible"/>
                                      </p:to>
                                    </p:set>
                                    <p:animEffect transition="in" filter="wipe(down)">
                                      <p:cBhvr>
                                        <p:cTn id="1071" dur="50"/>
                                        <p:tgtEl>
                                          <p:spTgt spid="15">
                                            <p:graphicEl>
                                              <a:chart seriesIdx="-4" categoryIdx="264" bldStep="category"/>
                                            </p:graphicEl>
                                          </p:spTgt>
                                        </p:tgtEl>
                                      </p:cBhvr>
                                    </p:animEffect>
                                  </p:childTnLst>
                                </p:cTn>
                              </p:par>
                            </p:childTnLst>
                          </p:cTn>
                        </p:par>
                        <p:par>
                          <p:cTn id="1072" fill="hold">
                            <p:stCondLst>
                              <p:cond delay="13350"/>
                            </p:stCondLst>
                            <p:childTnLst>
                              <p:par>
                                <p:cTn id="1073" presetID="22" presetClass="entr" presetSubtype="4" fill="hold" grpId="0" nodeType="afterEffect">
                                  <p:stCondLst>
                                    <p:cond delay="0"/>
                                  </p:stCondLst>
                                  <p:childTnLst>
                                    <p:set>
                                      <p:cBhvr>
                                        <p:cTn id="1074" dur="1" fill="hold">
                                          <p:stCondLst>
                                            <p:cond delay="0"/>
                                          </p:stCondLst>
                                        </p:cTn>
                                        <p:tgtEl>
                                          <p:spTgt spid="15">
                                            <p:graphicEl>
                                              <a:chart seriesIdx="-4" categoryIdx="265" bldStep="category"/>
                                            </p:graphicEl>
                                          </p:spTgt>
                                        </p:tgtEl>
                                        <p:attrNameLst>
                                          <p:attrName>style.visibility</p:attrName>
                                        </p:attrNameLst>
                                      </p:cBhvr>
                                      <p:to>
                                        <p:strVal val="visible"/>
                                      </p:to>
                                    </p:set>
                                    <p:animEffect transition="in" filter="wipe(down)">
                                      <p:cBhvr>
                                        <p:cTn id="1075" dur="50"/>
                                        <p:tgtEl>
                                          <p:spTgt spid="15">
                                            <p:graphicEl>
                                              <a:chart seriesIdx="-4" categoryIdx="265" bldStep="category"/>
                                            </p:graphicEl>
                                          </p:spTgt>
                                        </p:tgtEl>
                                      </p:cBhvr>
                                    </p:animEffect>
                                  </p:childTnLst>
                                </p:cTn>
                              </p:par>
                            </p:childTnLst>
                          </p:cTn>
                        </p:par>
                        <p:par>
                          <p:cTn id="1076" fill="hold">
                            <p:stCondLst>
                              <p:cond delay="13400"/>
                            </p:stCondLst>
                            <p:childTnLst>
                              <p:par>
                                <p:cTn id="1077" presetID="22" presetClass="entr" presetSubtype="4" fill="hold" grpId="0" nodeType="afterEffect">
                                  <p:stCondLst>
                                    <p:cond delay="0"/>
                                  </p:stCondLst>
                                  <p:childTnLst>
                                    <p:set>
                                      <p:cBhvr>
                                        <p:cTn id="1078" dur="1" fill="hold">
                                          <p:stCondLst>
                                            <p:cond delay="0"/>
                                          </p:stCondLst>
                                        </p:cTn>
                                        <p:tgtEl>
                                          <p:spTgt spid="15">
                                            <p:graphicEl>
                                              <a:chart seriesIdx="-4" categoryIdx="266" bldStep="category"/>
                                            </p:graphicEl>
                                          </p:spTgt>
                                        </p:tgtEl>
                                        <p:attrNameLst>
                                          <p:attrName>style.visibility</p:attrName>
                                        </p:attrNameLst>
                                      </p:cBhvr>
                                      <p:to>
                                        <p:strVal val="visible"/>
                                      </p:to>
                                    </p:set>
                                    <p:animEffect transition="in" filter="wipe(down)">
                                      <p:cBhvr>
                                        <p:cTn id="1079" dur="50"/>
                                        <p:tgtEl>
                                          <p:spTgt spid="15">
                                            <p:graphicEl>
                                              <a:chart seriesIdx="-4" categoryIdx="266" bldStep="category"/>
                                            </p:graphicEl>
                                          </p:spTgt>
                                        </p:tgtEl>
                                      </p:cBhvr>
                                    </p:animEffect>
                                  </p:childTnLst>
                                </p:cTn>
                              </p:par>
                            </p:childTnLst>
                          </p:cTn>
                        </p:par>
                        <p:par>
                          <p:cTn id="1080" fill="hold">
                            <p:stCondLst>
                              <p:cond delay="13450"/>
                            </p:stCondLst>
                            <p:childTnLst>
                              <p:par>
                                <p:cTn id="1081" presetID="22" presetClass="entr" presetSubtype="4" fill="hold" grpId="0" nodeType="afterEffect">
                                  <p:stCondLst>
                                    <p:cond delay="0"/>
                                  </p:stCondLst>
                                  <p:childTnLst>
                                    <p:set>
                                      <p:cBhvr>
                                        <p:cTn id="1082" dur="1" fill="hold">
                                          <p:stCondLst>
                                            <p:cond delay="0"/>
                                          </p:stCondLst>
                                        </p:cTn>
                                        <p:tgtEl>
                                          <p:spTgt spid="15">
                                            <p:graphicEl>
                                              <a:chart seriesIdx="-4" categoryIdx="267" bldStep="category"/>
                                            </p:graphicEl>
                                          </p:spTgt>
                                        </p:tgtEl>
                                        <p:attrNameLst>
                                          <p:attrName>style.visibility</p:attrName>
                                        </p:attrNameLst>
                                      </p:cBhvr>
                                      <p:to>
                                        <p:strVal val="visible"/>
                                      </p:to>
                                    </p:set>
                                    <p:animEffect transition="in" filter="wipe(down)">
                                      <p:cBhvr>
                                        <p:cTn id="1083" dur="50"/>
                                        <p:tgtEl>
                                          <p:spTgt spid="15">
                                            <p:graphicEl>
                                              <a:chart seriesIdx="-4" categoryIdx="267" bldStep="category"/>
                                            </p:graphicEl>
                                          </p:spTgt>
                                        </p:tgtEl>
                                      </p:cBhvr>
                                    </p:animEffect>
                                  </p:childTnLst>
                                </p:cTn>
                              </p:par>
                            </p:childTnLst>
                          </p:cTn>
                        </p:par>
                        <p:par>
                          <p:cTn id="1084" fill="hold">
                            <p:stCondLst>
                              <p:cond delay="13500"/>
                            </p:stCondLst>
                            <p:childTnLst>
                              <p:par>
                                <p:cTn id="1085" presetID="22" presetClass="entr" presetSubtype="4" fill="hold" grpId="0" nodeType="afterEffect">
                                  <p:stCondLst>
                                    <p:cond delay="0"/>
                                  </p:stCondLst>
                                  <p:childTnLst>
                                    <p:set>
                                      <p:cBhvr>
                                        <p:cTn id="1086" dur="1" fill="hold">
                                          <p:stCondLst>
                                            <p:cond delay="0"/>
                                          </p:stCondLst>
                                        </p:cTn>
                                        <p:tgtEl>
                                          <p:spTgt spid="15">
                                            <p:graphicEl>
                                              <a:chart seriesIdx="-4" categoryIdx="268" bldStep="category"/>
                                            </p:graphicEl>
                                          </p:spTgt>
                                        </p:tgtEl>
                                        <p:attrNameLst>
                                          <p:attrName>style.visibility</p:attrName>
                                        </p:attrNameLst>
                                      </p:cBhvr>
                                      <p:to>
                                        <p:strVal val="visible"/>
                                      </p:to>
                                    </p:set>
                                    <p:animEffect transition="in" filter="wipe(down)">
                                      <p:cBhvr>
                                        <p:cTn id="1087" dur="50"/>
                                        <p:tgtEl>
                                          <p:spTgt spid="15">
                                            <p:graphicEl>
                                              <a:chart seriesIdx="-4" categoryIdx="268" bldStep="category"/>
                                            </p:graphicEl>
                                          </p:spTgt>
                                        </p:tgtEl>
                                      </p:cBhvr>
                                    </p:animEffect>
                                  </p:childTnLst>
                                </p:cTn>
                              </p:par>
                            </p:childTnLst>
                          </p:cTn>
                        </p:par>
                        <p:par>
                          <p:cTn id="1088" fill="hold">
                            <p:stCondLst>
                              <p:cond delay="13550"/>
                            </p:stCondLst>
                            <p:childTnLst>
                              <p:par>
                                <p:cTn id="1089" presetID="22" presetClass="entr" presetSubtype="4" fill="hold" grpId="0" nodeType="afterEffect">
                                  <p:stCondLst>
                                    <p:cond delay="0"/>
                                  </p:stCondLst>
                                  <p:childTnLst>
                                    <p:set>
                                      <p:cBhvr>
                                        <p:cTn id="1090" dur="1" fill="hold">
                                          <p:stCondLst>
                                            <p:cond delay="0"/>
                                          </p:stCondLst>
                                        </p:cTn>
                                        <p:tgtEl>
                                          <p:spTgt spid="15">
                                            <p:graphicEl>
                                              <a:chart seriesIdx="-4" categoryIdx="269" bldStep="category"/>
                                            </p:graphicEl>
                                          </p:spTgt>
                                        </p:tgtEl>
                                        <p:attrNameLst>
                                          <p:attrName>style.visibility</p:attrName>
                                        </p:attrNameLst>
                                      </p:cBhvr>
                                      <p:to>
                                        <p:strVal val="visible"/>
                                      </p:to>
                                    </p:set>
                                    <p:animEffect transition="in" filter="wipe(down)">
                                      <p:cBhvr>
                                        <p:cTn id="1091" dur="50"/>
                                        <p:tgtEl>
                                          <p:spTgt spid="15">
                                            <p:graphicEl>
                                              <a:chart seriesIdx="-4" categoryIdx="269" bldStep="category"/>
                                            </p:graphicEl>
                                          </p:spTgt>
                                        </p:tgtEl>
                                      </p:cBhvr>
                                    </p:animEffect>
                                  </p:childTnLst>
                                </p:cTn>
                              </p:par>
                            </p:childTnLst>
                          </p:cTn>
                        </p:par>
                        <p:par>
                          <p:cTn id="1092" fill="hold">
                            <p:stCondLst>
                              <p:cond delay="13600"/>
                            </p:stCondLst>
                            <p:childTnLst>
                              <p:par>
                                <p:cTn id="1093" presetID="22" presetClass="entr" presetSubtype="4" fill="hold" grpId="0" nodeType="afterEffect">
                                  <p:stCondLst>
                                    <p:cond delay="0"/>
                                  </p:stCondLst>
                                  <p:childTnLst>
                                    <p:set>
                                      <p:cBhvr>
                                        <p:cTn id="1094" dur="1" fill="hold">
                                          <p:stCondLst>
                                            <p:cond delay="0"/>
                                          </p:stCondLst>
                                        </p:cTn>
                                        <p:tgtEl>
                                          <p:spTgt spid="15">
                                            <p:graphicEl>
                                              <a:chart seriesIdx="-4" categoryIdx="270" bldStep="category"/>
                                            </p:graphicEl>
                                          </p:spTgt>
                                        </p:tgtEl>
                                        <p:attrNameLst>
                                          <p:attrName>style.visibility</p:attrName>
                                        </p:attrNameLst>
                                      </p:cBhvr>
                                      <p:to>
                                        <p:strVal val="visible"/>
                                      </p:to>
                                    </p:set>
                                    <p:animEffect transition="in" filter="wipe(down)">
                                      <p:cBhvr>
                                        <p:cTn id="1095" dur="50"/>
                                        <p:tgtEl>
                                          <p:spTgt spid="15">
                                            <p:graphicEl>
                                              <a:chart seriesIdx="-4" categoryIdx="270" bldStep="category"/>
                                            </p:graphicEl>
                                          </p:spTgt>
                                        </p:tgtEl>
                                      </p:cBhvr>
                                    </p:animEffect>
                                  </p:childTnLst>
                                </p:cTn>
                              </p:par>
                            </p:childTnLst>
                          </p:cTn>
                        </p:par>
                        <p:par>
                          <p:cTn id="1096" fill="hold">
                            <p:stCondLst>
                              <p:cond delay="13650"/>
                            </p:stCondLst>
                            <p:childTnLst>
                              <p:par>
                                <p:cTn id="1097" presetID="22" presetClass="entr" presetSubtype="4" fill="hold" grpId="0" nodeType="afterEffect">
                                  <p:stCondLst>
                                    <p:cond delay="0"/>
                                  </p:stCondLst>
                                  <p:childTnLst>
                                    <p:set>
                                      <p:cBhvr>
                                        <p:cTn id="1098" dur="1" fill="hold">
                                          <p:stCondLst>
                                            <p:cond delay="0"/>
                                          </p:stCondLst>
                                        </p:cTn>
                                        <p:tgtEl>
                                          <p:spTgt spid="15">
                                            <p:graphicEl>
                                              <a:chart seriesIdx="-4" categoryIdx="271" bldStep="category"/>
                                            </p:graphicEl>
                                          </p:spTgt>
                                        </p:tgtEl>
                                        <p:attrNameLst>
                                          <p:attrName>style.visibility</p:attrName>
                                        </p:attrNameLst>
                                      </p:cBhvr>
                                      <p:to>
                                        <p:strVal val="visible"/>
                                      </p:to>
                                    </p:set>
                                    <p:animEffect transition="in" filter="wipe(down)">
                                      <p:cBhvr>
                                        <p:cTn id="1099" dur="50"/>
                                        <p:tgtEl>
                                          <p:spTgt spid="15">
                                            <p:graphicEl>
                                              <a:chart seriesIdx="-4" categoryIdx="271" bldStep="category"/>
                                            </p:graphicEl>
                                          </p:spTgt>
                                        </p:tgtEl>
                                      </p:cBhvr>
                                    </p:animEffect>
                                  </p:childTnLst>
                                </p:cTn>
                              </p:par>
                            </p:childTnLst>
                          </p:cTn>
                        </p:par>
                        <p:par>
                          <p:cTn id="1100" fill="hold">
                            <p:stCondLst>
                              <p:cond delay="13700"/>
                            </p:stCondLst>
                            <p:childTnLst>
                              <p:par>
                                <p:cTn id="1101" presetID="22" presetClass="entr" presetSubtype="4" fill="hold" grpId="0" nodeType="afterEffect">
                                  <p:stCondLst>
                                    <p:cond delay="0"/>
                                  </p:stCondLst>
                                  <p:childTnLst>
                                    <p:set>
                                      <p:cBhvr>
                                        <p:cTn id="1102" dur="1" fill="hold">
                                          <p:stCondLst>
                                            <p:cond delay="0"/>
                                          </p:stCondLst>
                                        </p:cTn>
                                        <p:tgtEl>
                                          <p:spTgt spid="15">
                                            <p:graphicEl>
                                              <a:chart seriesIdx="-4" categoryIdx="272" bldStep="category"/>
                                            </p:graphicEl>
                                          </p:spTgt>
                                        </p:tgtEl>
                                        <p:attrNameLst>
                                          <p:attrName>style.visibility</p:attrName>
                                        </p:attrNameLst>
                                      </p:cBhvr>
                                      <p:to>
                                        <p:strVal val="visible"/>
                                      </p:to>
                                    </p:set>
                                    <p:animEffect transition="in" filter="wipe(down)">
                                      <p:cBhvr>
                                        <p:cTn id="1103" dur="50"/>
                                        <p:tgtEl>
                                          <p:spTgt spid="15">
                                            <p:graphicEl>
                                              <a:chart seriesIdx="-4" categoryIdx="272" bldStep="category"/>
                                            </p:graphicEl>
                                          </p:spTgt>
                                        </p:tgtEl>
                                      </p:cBhvr>
                                    </p:animEffect>
                                  </p:childTnLst>
                                </p:cTn>
                              </p:par>
                            </p:childTnLst>
                          </p:cTn>
                        </p:par>
                        <p:par>
                          <p:cTn id="1104" fill="hold">
                            <p:stCondLst>
                              <p:cond delay="13750"/>
                            </p:stCondLst>
                            <p:childTnLst>
                              <p:par>
                                <p:cTn id="1105" presetID="22" presetClass="entr" presetSubtype="4" fill="hold" grpId="0" nodeType="afterEffect">
                                  <p:stCondLst>
                                    <p:cond delay="0"/>
                                  </p:stCondLst>
                                  <p:childTnLst>
                                    <p:set>
                                      <p:cBhvr>
                                        <p:cTn id="1106" dur="1" fill="hold">
                                          <p:stCondLst>
                                            <p:cond delay="0"/>
                                          </p:stCondLst>
                                        </p:cTn>
                                        <p:tgtEl>
                                          <p:spTgt spid="15">
                                            <p:graphicEl>
                                              <a:chart seriesIdx="-4" categoryIdx="273" bldStep="category"/>
                                            </p:graphicEl>
                                          </p:spTgt>
                                        </p:tgtEl>
                                        <p:attrNameLst>
                                          <p:attrName>style.visibility</p:attrName>
                                        </p:attrNameLst>
                                      </p:cBhvr>
                                      <p:to>
                                        <p:strVal val="visible"/>
                                      </p:to>
                                    </p:set>
                                    <p:animEffect transition="in" filter="wipe(down)">
                                      <p:cBhvr>
                                        <p:cTn id="1107" dur="50"/>
                                        <p:tgtEl>
                                          <p:spTgt spid="15">
                                            <p:graphicEl>
                                              <a:chart seriesIdx="-4" categoryIdx="273" bldStep="category"/>
                                            </p:graphicEl>
                                          </p:spTgt>
                                        </p:tgtEl>
                                      </p:cBhvr>
                                    </p:animEffect>
                                  </p:childTnLst>
                                </p:cTn>
                              </p:par>
                            </p:childTnLst>
                          </p:cTn>
                        </p:par>
                        <p:par>
                          <p:cTn id="1108" fill="hold">
                            <p:stCondLst>
                              <p:cond delay="13800"/>
                            </p:stCondLst>
                            <p:childTnLst>
                              <p:par>
                                <p:cTn id="1109" presetID="22" presetClass="entr" presetSubtype="4" fill="hold" grpId="0" nodeType="afterEffect">
                                  <p:stCondLst>
                                    <p:cond delay="0"/>
                                  </p:stCondLst>
                                  <p:childTnLst>
                                    <p:set>
                                      <p:cBhvr>
                                        <p:cTn id="1110" dur="1" fill="hold">
                                          <p:stCondLst>
                                            <p:cond delay="0"/>
                                          </p:stCondLst>
                                        </p:cTn>
                                        <p:tgtEl>
                                          <p:spTgt spid="15">
                                            <p:graphicEl>
                                              <a:chart seriesIdx="-4" categoryIdx="274" bldStep="category"/>
                                            </p:graphicEl>
                                          </p:spTgt>
                                        </p:tgtEl>
                                        <p:attrNameLst>
                                          <p:attrName>style.visibility</p:attrName>
                                        </p:attrNameLst>
                                      </p:cBhvr>
                                      <p:to>
                                        <p:strVal val="visible"/>
                                      </p:to>
                                    </p:set>
                                    <p:animEffect transition="in" filter="wipe(down)">
                                      <p:cBhvr>
                                        <p:cTn id="1111" dur="50"/>
                                        <p:tgtEl>
                                          <p:spTgt spid="15">
                                            <p:graphicEl>
                                              <a:chart seriesIdx="-4" categoryIdx="274" bldStep="category"/>
                                            </p:graphicEl>
                                          </p:spTgt>
                                        </p:tgtEl>
                                      </p:cBhvr>
                                    </p:animEffect>
                                  </p:childTnLst>
                                </p:cTn>
                              </p:par>
                            </p:childTnLst>
                          </p:cTn>
                        </p:par>
                        <p:par>
                          <p:cTn id="1112" fill="hold">
                            <p:stCondLst>
                              <p:cond delay="13850"/>
                            </p:stCondLst>
                            <p:childTnLst>
                              <p:par>
                                <p:cTn id="1113" presetID="22" presetClass="entr" presetSubtype="4" fill="hold" grpId="0" nodeType="afterEffect">
                                  <p:stCondLst>
                                    <p:cond delay="0"/>
                                  </p:stCondLst>
                                  <p:childTnLst>
                                    <p:set>
                                      <p:cBhvr>
                                        <p:cTn id="1114" dur="1" fill="hold">
                                          <p:stCondLst>
                                            <p:cond delay="0"/>
                                          </p:stCondLst>
                                        </p:cTn>
                                        <p:tgtEl>
                                          <p:spTgt spid="15">
                                            <p:graphicEl>
                                              <a:chart seriesIdx="-4" categoryIdx="275" bldStep="category"/>
                                            </p:graphicEl>
                                          </p:spTgt>
                                        </p:tgtEl>
                                        <p:attrNameLst>
                                          <p:attrName>style.visibility</p:attrName>
                                        </p:attrNameLst>
                                      </p:cBhvr>
                                      <p:to>
                                        <p:strVal val="visible"/>
                                      </p:to>
                                    </p:set>
                                    <p:animEffect transition="in" filter="wipe(down)">
                                      <p:cBhvr>
                                        <p:cTn id="1115" dur="50"/>
                                        <p:tgtEl>
                                          <p:spTgt spid="15">
                                            <p:graphicEl>
                                              <a:chart seriesIdx="-4" categoryIdx="275" bldStep="category"/>
                                            </p:graphicEl>
                                          </p:spTgt>
                                        </p:tgtEl>
                                      </p:cBhvr>
                                    </p:animEffect>
                                  </p:childTnLst>
                                </p:cTn>
                              </p:par>
                            </p:childTnLst>
                          </p:cTn>
                        </p:par>
                        <p:par>
                          <p:cTn id="1116" fill="hold">
                            <p:stCondLst>
                              <p:cond delay="13900"/>
                            </p:stCondLst>
                            <p:childTnLst>
                              <p:par>
                                <p:cTn id="1117" presetID="22" presetClass="entr" presetSubtype="4" fill="hold" grpId="0" nodeType="afterEffect">
                                  <p:stCondLst>
                                    <p:cond delay="0"/>
                                  </p:stCondLst>
                                  <p:childTnLst>
                                    <p:set>
                                      <p:cBhvr>
                                        <p:cTn id="1118" dur="1" fill="hold">
                                          <p:stCondLst>
                                            <p:cond delay="0"/>
                                          </p:stCondLst>
                                        </p:cTn>
                                        <p:tgtEl>
                                          <p:spTgt spid="15">
                                            <p:graphicEl>
                                              <a:chart seriesIdx="-4" categoryIdx="276" bldStep="category"/>
                                            </p:graphicEl>
                                          </p:spTgt>
                                        </p:tgtEl>
                                        <p:attrNameLst>
                                          <p:attrName>style.visibility</p:attrName>
                                        </p:attrNameLst>
                                      </p:cBhvr>
                                      <p:to>
                                        <p:strVal val="visible"/>
                                      </p:to>
                                    </p:set>
                                    <p:animEffect transition="in" filter="wipe(down)">
                                      <p:cBhvr>
                                        <p:cTn id="1119" dur="50"/>
                                        <p:tgtEl>
                                          <p:spTgt spid="15">
                                            <p:graphicEl>
                                              <a:chart seriesIdx="-4" categoryIdx="276" bldStep="category"/>
                                            </p:graphicEl>
                                          </p:spTgt>
                                        </p:tgtEl>
                                      </p:cBhvr>
                                    </p:animEffect>
                                  </p:childTnLst>
                                </p:cTn>
                              </p:par>
                            </p:childTnLst>
                          </p:cTn>
                        </p:par>
                        <p:par>
                          <p:cTn id="1120" fill="hold">
                            <p:stCondLst>
                              <p:cond delay="13950"/>
                            </p:stCondLst>
                            <p:childTnLst>
                              <p:par>
                                <p:cTn id="1121" presetID="22" presetClass="entr" presetSubtype="4" fill="hold" grpId="0" nodeType="afterEffect">
                                  <p:stCondLst>
                                    <p:cond delay="0"/>
                                  </p:stCondLst>
                                  <p:childTnLst>
                                    <p:set>
                                      <p:cBhvr>
                                        <p:cTn id="1122" dur="1" fill="hold">
                                          <p:stCondLst>
                                            <p:cond delay="0"/>
                                          </p:stCondLst>
                                        </p:cTn>
                                        <p:tgtEl>
                                          <p:spTgt spid="15">
                                            <p:graphicEl>
                                              <a:chart seriesIdx="-4" categoryIdx="277" bldStep="category"/>
                                            </p:graphicEl>
                                          </p:spTgt>
                                        </p:tgtEl>
                                        <p:attrNameLst>
                                          <p:attrName>style.visibility</p:attrName>
                                        </p:attrNameLst>
                                      </p:cBhvr>
                                      <p:to>
                                        <p:strVal val="visible"/>
                                      </p:to>
                                    </p:set>
                                    <p:animEffect transition="in" filter="wipe(down)">
                                      <p:cBhvr>
                                        <p:cTn id="1123" dur="50"/>
                                        <p:tgtEl>
                                          <p:spTgt spid="15">
                                            <p:graphicEl>
                                              <a:chart seriesIdx="-4" categoryIdx="277" bldStep="category"/>
                                            </p:graphicEl>
                                          </p:spTgt>
                                        </p:tgtEl>
                                      </p:cBhvr>
                                    </p:animEffect>
                                  </p:childTnLst>
                                </p:cTn>
                              </p:par>
                            </p:childTnLst>
                          </p:cTn>
                        </p:par>
                        <p:par>
                          <p:cTn id="1124" fill="hold">
                            <p:stCondLst>
                              <p:cond delay="14000"/>
                            </p:stCondLst>
                            <p:childTnLst>
                              <p:par>
                                <p:cTn id="1125" presetID="22" presetClass="entr" presetSubtype="4" fill="hold" grpId="0" nodeType="afterEffect">
                                  <p:stCondLst>
                                    <p:cond delay="0"/>
                                  </p:stCondLst>
                                  <p:childTnLst>
                                    <p:set>
                                      <p:cBhvr>
                                        <p:cTn id="1126" dur="1" fill="hold">
                                          <p:stCondLst>
                                            <p:cond delay="0"/>
                                          </p:stCondLst>
                                        </p:cTn>
                                        <p:tgtEl>
                                          <p:spTgt spid="15">
                                            <p:graphicEl>
                                              <a:chart seriesIdx="-4" categoryIdx="278" bldStep="category"/>
                                            </p:graphicEl>
                                          </p:spTgt>
                                        </p:tgtEl>
                                        <p:attrNameLst>
                                          <p:attrName>style.visibility</p:attrName>
                                        </p:attrNameLst>
                                      </p:cBhvr>
                                      <p:to>
                                        <p:strVal val="visible"/>
                                      </p:to>
                                    </p:set>
                                    <p:animEffect transition="in" filter="wipe(down)">
                                      <p:cBhvr>
                                        <p:cTn id="1127" dur="50"/>
                                        <p:tgtEl>
                                          <p:spTgt spid="15">
                                            <p:graphicEl>
                                              <a:chart seriesIdx="-4" categoryIdx="278" bldStep="category"/>
                                            </p:graphicEl>
                                          </p:spTgt>
                                        </p:tgtEl>
                                      </p:cBhvr>
                                    </p:animEffect>
                                  </p:childTnLst>
                                </p:cTn>
                              </p:par>
                            </p:childTnLst>
                          </p:cTn>
                        </p:par>
                        <p:par>
                          <p:cTn id="1128" fill="hold">
                            <p:stCondLst>
                              <p:cond delay="14050"/>
                            </p:stCondLst>
                            <p:childTnLst>
                              <p:par>
                                <p:cTn id="1129" presetID="22" presetClass="entr" presetSubtype="4" fill="hold" grpId="0" nodeType="afterEffect">
                                  <p:stCondLst>
                                    <p:cond delay="0"/>
                                  </p:stCondLst>
                                  <p:childTnLst>
                                    <p:set>
                                      <p:cBhvr>
                                        <p:cTn id="1130" dur="1" fill="hold">
                                          <p:stCondLst>
                                            <p:cond delay="0"/>
                                          </p:stCondLst>
                                        </p:cTn>
                                        <p:tgtEl>
                                          <p:spTgt spid="15">
                                            <p:graphicEl>
                                              <a:chart seriesIdx="-4" categoryIdx="279" bldStep="category"/>
                                            </p:graphicEl>
                                          </p:spTgt>
                                        </p:tgtEl>
                                        <p:attrNameLst>
                                          <p:attrName>style.visibility</p:attrName>
                                        </p:attrNameLst>
                                      </p:cBhvr>
                                      <p:to>
                                        <p:strVal val="visible"/>
                                      </p:to>
                                    </p:set>
                                    <p:animEffect transition="in" filter="wipe(down)">
                                      <p:cBhvr>
                                        <p:cTn id="1131" dur="50"/>
                                        <p:tgtEl>
                                          <p:spTgt spid="15">
                                            <p:graphicEl>
                                              <a:chart seriesIdx="-4" categoryIdx="279" bldStep="category"/>
                                            </p:graphicEl>
                                          </p:spTgt>
                                        </p:tgtEl>
                                      </p:cBhvr>
                                    </p:animEffect>
                                  </p:childTnLst>
                                </p:cTn>
                              </p:par>
                            </p:childTnLst>
                          </p:cTn>
                        </p:par>
                        <p:par>
                          <p:cTn id="1132" fill="hold">
                            <p:stCondLst>
                              <p:cond delay="14100"/>
                            </p:stCondLst>
                            <p:childTnLst>
                              <p:par>
                                <p:cTn id="1133" presetID="22" presetClass="entr" presetSubtype="4" fill="hold" grpId="0" nodeType="afterEffect">
                                  <p:stCondLst>
                                    <p:cond delay="0"/>
                                  </p:stCondLst>
                                  <p:childTnLst>
                                    <p:set>
                                      <p:cBhvr>
                                        <p:cTn id="1134" dur="1" fill="hold">
                                          <p:stCondLst>
                                            <p:cond delay="0"/>
                                          </p:stCondLst>
                                        </p:cTn>
                                        <p:tgtEl>
                                          <p:spTgt spid="15">
                                            <p:graphicEl>
                                              <a:chart seriesIdx="-4" categoryIdx="280" bldStep="category"/>
                                            </p:graphicEl>
                                          </p:spTgt>
                                        </p:tgtEl>
                                        <p:attrNameLst>
                                          <p:attrName>style.visibility</p:attrName>
                                        </p:attrNameLst>
                                      </p:cBhvr>
                                      <p:to>
                                        <p:strVal val="visible"/>
                                      </p:to>
                                    </p:set>
                                    <p:animEffect transition="in" filter="wipe(down)">
                                      <p:cBhvr>
                                        <p:cTn id="1135" dur="50"/>
                                        <p:tgtEl>
                                          <p:spTgt spid="15">
                                            <p:graphicEl>
                                              <a:chart seriesIdx="-4" categoryIdx="280" bldStep="category"/>
                                            </p:graphicEl>
                                          </p:spTgt>
                                        </p:tgtEl>
                                      </p:cBhvr>
                                    </p:animEffect>
                                  </p:childTnLst>
                                </p:cTn>
                              </p:par>
                            </p:childTnLst>
                          </p:cTn>
                        </p:par>
                        <p:par>
                          <p:cTn id="1136" fill="hold">
                            <p:stCondLst>
                              <p:cond delay="14150"/>
                            </p:stCondLst>
                            <p:childTnLst>
                              <p:par>
                                <p:cTn id="1137" presetID="22" presetClass="entr" presetSubtype="4" fill="hold" grpId="0" nodeType="afterEffect">
                                  <p:stCondLst>
                                    <p:cond delay="0"/>
                                  </p:stCondLst>
                                  <p:childTnLst>
                                    <p:set>
                                      <p:cBhvr>
                                        <p:cTn id="1138" dur="1" fill="hold">
                                          <p:stCondLst>
                                            <p:cond delay="0"/>
                                          </p:stCondLst>
                                        </p:cTn>
                                        <p:tgtEl>
                                          <p:spTgt spid="15">
                                            <p:graphicEl>
                                              <a:chart seriesIdx="-4" categoryIdx="281" bldStep="category"/>
                                            </p:graphicEl>
                                          </p:spTgt>
                                        </p:tgtEl>
                                        <p:attrNameLst>
                                          <p:attrName>style.visibility</p:attrName>
                                        </p:attrNameLst>
                                      </p:cBhvr>
                                      <p:to>
                                        <p:strVal val="visible"/>
                                      </p:to>
                                    </p:set>
                                    <p:animEffect transition="in" filter="wipe(down)">
                                      <p:cBhvr>
                                        <p:cTn id="1139" dur="50"/>
                                        <p:tgtEl>
                                          <p:spTgt spid="15">
                                            <p:graphicEl>
                                              <a:chart seriesIdx="-4" categoryIdx="281" bldStep="category"/>
                                            </p:graphicEl>
                                          </p:spTgt>
                                        </p:tgtEl>
                                      </p:cBhvr>
                                    </p:animEffect>
                                  </p:childTnLst>
                                </p:cTn>
                              </p:par>
                            </p:childTnLst>
                          </p:cTn>
                        </p:par>
                        <p:par>
                          <p:cTn id="1140" fill="hold">
                            <p:stCondLst>
                              <p:cond delay="14200"/>
                            </p:stCondLst>
                            <p:childTnLst>
                              <p:par>
                                <p:cTn id="1141" presetID="22" presetClass="entr" presetSubtype="4" fill="hold" grpId="0" nodeType="afterEffect">
                                  <p:stCondLst>
                                    <p:cond delay="0"/>
                                  </p:stCondLst>
                                  <p:childTnLst>
                                    <p:set>
                                      <p:cBhvr>
                                        <p:cTn id="1142" dur="1" fill="hold">
                                          <p:stCondLst>
                                            <p:cond delay="0"/>
                                          </p:stCondLst>
                                        </p:cTn>
                                        <p:tgtEl>
                                          <p:spTgt spid="15">
                                            <p:graphicEl>
                                              <a:chart seriesIdx="-4" categoryIdx="282" bldStep="category"/>
                                            </p:graphicEl>
                                          </p:spTgt>
                                        </p:tgtEl>
                                        <p:attrNameLst>
                                          <p:attrName>style.visibility</p:attrName>
                                        </p:attrNameLst>
                                      </p:cBhvr>
                                      <p:to>
                                        <p:strVal val="visible"/>
                                      </p:to>
                                    </p:set>
                                    <p:animEffect transition="in" filter="wipe(down)">
                                      <p:cBhvr>
                                        <p:cTn id="1143" dur="50"/>
                                        <p:tgtEl>
                                          <p:spTgt spid="15">
                                            <p:graphicEl>
                                              <a:chart seriesIdx="-4" categoryIdx="282" bldStep="category"/>
                                            </p:graphicEl>
                                          </p:spTgt>
                                        </p:tgtEl>
                                      </p:cBhvr>
                                    </p:animEffect>
                                  </p:childTnLst>
                                </p:cTn>
                              </p:par>
                            </p:childTnLst>
                          </p:cTn>
                        </p:par>
                        <p:par>
                          <p:cTn id="1144" fill="hold">
                            <p:stCondLst>
                              <p:cond delay="14250"/>
                            </p:stCondLst>
                            <p:childTnLst>
                              <p:par>
                                <p:cTn id="1145" presetID="22" presetClass="entr" presetSubtype="4" fill="hold" grpId="0" nodeType="afterEffect">
                                  <p:stCondLst>
                                    <p:cond delay="0"/>
                                  </p:stCondLst>
                                  <p:childTnLst>
                                    <p:set>
                                      <p:cBhvr>
                                        <p:cTn id="1146" dur="1" fill="hold">
                                          <p:stCondLst>
                                            <p:cond delay="0"/>
                                          </p:stCondLst>
                                        </p:cTn>
                                        <p:tgtEl>
                                          <p:spTgt spid="15">
                                            <p:graphicEl>
                                              <a:chart seriesIdx="-4" categoryIdx="283" bldStep="category"/>
                                            </p:graphicEl>
                                          </p:spTgt>
                                        </p:tgtEl>
                                        <p:attrNameLst>
                                          <p:attrName>style.visibility</p:attrName>
                                        </p:attrNameLst>
                                      </p:cBhvr>
                                      <p:to>
                                        <p:strVal val="visible"/>
                                      </p:to>
                                    </p:set>
                                    <p:animEffect transition="in" filter="wipe(down)">
                                      <p:cBhvr>
                                        <p:cTn id="1147" dur="50"/>
                                        <p:tgtEl>
                                          <p:spTgt spid="15">
                                            <p:graphicEl>
                                              <a:chart seriesIdx="-4" categoryIdx="283" bldStep="category"/>
                                            </p:graphicEl>
                                          </p:spTgt>
                                        </p:tgtEl>
                                      </p:cBhvr>
                                    </p:animEffect>
                                  </p:childTnLst>
                                </p:cTn>
                              </p:par>
                            </p:childTnLst>
                          </p:cTn>
                        </p:par>
                        <p:par>
                          <p:cTn id="1148" fill="hold">
                            <p:stCondLst>
                              <p:cond delay="14300"/>
                            </p:stCondLst>
                            <p:childTnLst>
                              <p:par>
                                <p:cTn id="1149" presetID="22" presetClass="entr" presetSubtype="4" fill="hold" grpId="0" nodeType="afterEffect">
                                  <p:stCondLst>
                                    <p:cond delay="0"/>
                                  </p:stCondLst>
                                  <p:childTnLst>
                                    <p:set>
                                      <p:cBhvr>
                                        <p:cTn id="1150" dur="1" fill="hold">
                                          <p:stCondLst>
                                            <p:cond delay="0"/>
                                          </p:stCondLst>
                                        </p:cTn>
                                        <p:tgtEl>
                                          <p:spTgt spid="15">
                                            <p:graphicEl>
                                              <a:chart seriesIdx="-4" categoryIdx="284" bldStep="category"/>
                                            </p:graphicEl>
                                          </p:spTgt>
                                        </p:tgtEl>
                                        <p:attrNameLst>
                                          <p:attrName>style.visibility</p:attrName>
                                        </p:attrNameLst>
                                      </p:cBhvr>
                                      <p:to>
                                        <p:strVal val="visible"/>
                                      </p:to>
                                    </p:set>
                                    <p:animEffect transition="in" filter="wipe(down)">
                                      <p:cBhvr>
                                        <p:cTn id="1151" dur="50"/>
                                        <p:tgtEl>
                                          <p:spTgt spid="15">
                                            <p:graphicEl>
                                              <a:chart seriesIdx="-4" categoryIdx="284" bldStep="category"/>
                                            </p:graphicEl>
                                          </p:spTgt>
                                        </p:tgtEl>
                                      </p:cBhvr>
                                    </p:animEffect>
                                  </p:childTnLst>
                                </p:cTn>
                              </p:par>
                            </p:childTnLst>
                          </p:cTn>
                        </p:par>
                        <p:par>
                          <p:cTn id="1152" fill="hold">
                            <p:stCondLst>
                              <p:cond delay="14350"/>
                            </p:stCondLst>
                            <p:childTnLst>
                              <p:par>
                                <p:cTn id="1153" presetID="22" presetClass="entr" presetSubtype="4" fill="hold" grpId="0" nodeType="afterEffect">
                                  <p:stCondLst>
                                    <p:cond delay="0"/>
                                  </p:stCondLst>
                                  <p:childTnLst>
                                    <p:set>
                                      <p:cBhvr>
                                        <p:cTn id="1154" dur="1" fill="hold">
                                          <p:stCondLst>
                                            <p:cond delay="0"/>
                                          </p:stCondLst>
                                        </p:cTn>
                                        <p:tgtEl>
                                          <p:spTgt spid="15">
                                            <p:graphicEl>
                                              <a:chart seriesIdx="-4" categoryIdx="285" bldStep="category"/>
                                            </p:graphicEl>
                                          </p:spTgt>
                                        </p:tgtEl>
                                        <p:attrNameLst>
                                          <p:attrName>style.visibility</p:attrName>
                                        </p:attrNameLst>
                                      </p:cBhvr>
                                      <p:to>
                                        <p:strVal val="visible"/>
                                      </p:to>
                                    </p:set>
                                    <p:animEffect transition="in" filter="wipe(down)">
                                      <p:cBhvr>
                                        <p:cTn id="1155" dur="50"/>
                                        <p:tgtEl>
                                          <p:spTgt spid="15">
                                            <p:graphicEl>
                                              <a:chart seriesIdx="-4" categoryIdx="285" bldStep="category"/>
                                            </p:graphicEl>
                                          </p:spTgt>
                                        </p:tgtEl>
                                      </p:cBhvr>
                                    </p:animEffect>
                                  </p:childTnLst>
                                </p:cTn>
                              </p:par>
                            </p:childTnLst>
                          </p:cTn>
                        </p:par>
                        <p:par>
                          <p:cTn id="1156" fill="hold">
                            <p:stCondLst>
                              <p:cond delay="14400"/>
                            </p:stCondLst>
                            <p:childTnLst>
                              <p:par>
                                <p:cTn id="1157" presetID="22" presetClass="entr" presetSubtype="4" fill="hold" grpId="0" nodeType="afterEffect">
                                  <p:stCondLst>
                                    <p:cond delay="0"/>
                                  </p:stCondLst>
                                  <p:childTnLst>
                                    <p:set>
                                      <p:cBhvr>
                                        <p:cTn id="1158" dur="1" fill="hold">
                                          <p:stCondLst>
                                            <p:cond delay="0"/>
                                          </p:stCondLst>
                                        </p:cTn>
                                        <p:tgtEl>
                                          <p:spTgt spid="15">
                                            <p:graphicEl>
                                              <a:chart seriesIdx="-4" categoryIdx="286" bldStep="category"/>
                                            </p:graphicEl>
                                          </p:spTgt>
                                        </p:tgtEl>
                                        <p:attrNameLst>
                                          <p:attrName>style.visibility</p:attrName>
                                        </p:attrNameLst>
                                      </p:cBhvr>
                                      <p:to>
                                        <p:strVal val="visible"/>
                                      </p:to>
                                    </p:set>
                                    <p:animEffect transition="in" filter="wipe(down)">
                                      <p:cBhvr>
                                        <p:cTn id="1159" dur="50"/>
                                        <p:tgtEl>
                                          <p:spTgt spid="15">
                                            <p:graphicEl>
                                              <a:chart seriesIdx="-4" categoryIdx="286" bldStep="category"/>
                                            </p:graphicEl>
                                          </p:spTgt>
                                        </p:tgtEl>
                                      </p:cBhvr>
                                    </p:animEffect>
                                  </p:childTnLst>
                                </p:cTn>
                              </p:par>
                            </p:childTnLst>
                          </p:cTn>
                        </p:par>
                        <p:par>
                          <p:cTn id="1160" fill="hold">
                            <p:stCondLst>
                              <p:cond delay="14450"/>
                            </p:stCondLst>
                            <p:childTnLst>
                              <p:par>
                                <p:cTn id="1161" presetID="22" presetClass="entr" presetSubtype="4" fill="hold" grpId="0" nodeType="afterEffect">
                                  <p:stCondLst>
                                    <p:cond delay="0"/>
                                  </p:stCondLst>
                                  <p:childTnLst>
                                    <p:set>
                                      <p:cBhvr>
                                        <p:cTn id="1162" dur="1" fill="hold">
                                          <p:stCondLst>
                                            <p:cond delay="0"/>
                                          </p:stCondLst>
                                        </p:cTn>
                                        <p:tgtEl>
                                          <p:spTgt spid="15">
                                            <p:graphicEl>
                                              <a:chart seriesIdx="-4" categoryIdx="287" bldStep="category"/>
                                            </p:graphicEl>
                                          </p:spTgt>
                                        </p:tgtEl>
                                        <p:attrNameLst>
                                          <p:attrName>style.visibility</p:attrName>
                                        </p:attrNameLst>
                                      </p:cBhvr>
                                      <p:to>
                                        <p:strVal val="visible"/>
                                      </p:to>
                                    </p:set>
                                    <p:animEffect transition="in" filter="wipe(down)">
                                      <p:cBhvr>
                                        <p:cTn id="1163" dur="50"/>
                                        <p:tgtEl>
                                          <p:spTgt spid="15">
                                            <p:graphicEl>
                                              <a:chart seriesIdx="-4" categoryIdx="287" bldStep="category"/>
                                            </p:graphicEl>
                                          </p:spTgt>
                                        </p:tgtEl>
                                      </p:cBhvr>
                                    </p:animEffect>
                                  </p:childTnLst>
                                </p:cTn>
                              </p:par>
                            </p:childTnLst>
                          </p:cTn>
                        </p:par>
                        <p:par>
                          <p:cTn id="1164" fill="hold">
                            <p:stCondLst>
                              <p:cond delay="14500"/>
                            </p:stCondLst>
                            <p:childTnLst>
                              <p:par>
                                <p:cTn id="1165" presetID="22" presetClass="entr" presetSubtype="4" fill="hold" grpId="0" nodeType="afterEffect">
                                  <p:stCondLst>
                                    <p:cond delay="0"/>
                                  </p:stCondLst>
                                  <p:childTnLst>
                                    <p:set>
                                      <p:cBhvr>
                                        <p:cTn id="1166" dur="1" fill="hold">
                                          <p:stCondLst>
                                            <p:cond delay="0"/>
                                          </p:stCondLst>
                                        </p:cTn>
                                        <p:tgtEl>
                                          <p:spTgt spid="15">
                                            <p:graphicEl>
                                              <a:chart seriesIdx="-4" categoryIdx="288" bldStep="category"/>
                                            </p:graphicEl>
                                          </p:spTgt>
                                        </p:tgtEl>
                                        <p:attrNameLst>
                                          <p:attrName>style.visibility</p:attrName>
                                        </p:attrNameLst>
                                      </p:cBhvr>
                                      <p:to>
                                        <p:strVal val="visible"/>
                                      </p:to>
                                    </p:set>
                                    <p:animEffect transition="in" filter="wipe(down)">
                                      <p:cBhvr>
                                        <p:cTn id="1167" dur="50"/>
                                        <p:tgtEl>
                                          <p:spTgt spid="15">
                                            <p:graphicEl>
                                              <a:chart seriesIdx="-4" categoryIdx="288" bldStep="category"/>
                                            </p:graphicEl>
                                          </p:spTgt>
                                        </p:tgtEl>
                                      </p:cBhvr>
                                    </p:animEffect>
                                  </p:childTnLst>
                                </p:cTn>
                              </p:par>
                            </p:childTnLst>
                          </p:cTn>
                        </p:par>
                        <p:par>
                          <p:cTn id="1168" fill="hold">
                            <p:stCondLst>
                              <p:cond delay="14550"/>
                            </p:stCondLst>
                            <p:childTnLst>
                              <p:par>
                                <p:cTn id="1169" presetID="22" presetClass="entr" presetSubtype="4" fill="hold" grpId="0" nodeType="afterEffect">
                                  <p:stCondLst>
                                    <p:cond delay="0"/>
                                  </p:stCondLst>
                                  <p:childTnLst>
                                    <p:set>
                                      <p:cBhvr>
                                        <p:cTn id="1170" dur="1" fill="hold">
                                          <p:stCondLst>
                                            <p:cond delay="0"/>
                                          </p:stCondLst>
                                        </p:cTn>
                                        <p:tgtEl>
                                          <p:spTgt spid="15">
                                            <p:graphicEl>
                                              <a:chart seriesIdx="-4" categoryIdx="289" bldStep="category"/>
                                            </p:graphicEl>
                                          </p:spTgt>
                                        </p:tgtEl>
                                        <p:attrNameLst>
                                          <p:attrName>style.visibility</p:attrName>
                                        </p:attrNameLst>
                                      </p:cBhvr>
                                      <p:to>
                                        <p:strVal val="visible"/>
                                      </p:to>
                                    </p:set>
                                    <p:animEffect transition="in" filter="wipe(down)">
                                      <p:cBhvr>
                                        <p:cTn id="1171" dur="50"/>
                                        <p:tgtEl>
                                          <p:spTgt spid="15">
                                            <p:graphicEl>
                                              <a:chart seriesIdx="-4" categoryIdx="289" bldStep="category"/>
                                            </p:graphicEl>
                                          </p:spTgt>
                                        </p:tgtEl>
                                      </p:cBhvr>
                                    </p:animEffect>
                                  </p:childTnLst>
                                </p:cTn>
                              </p:par>
                            </p:childTnLst>
                          </p:cTn>
                        </p:par>
                        <p:par>
                          <p:cTn id="1172" fill="hold">
                            <p:stCondLst>
                              <p:cond delay="14600"/>
                            </p:stCondLst>
                            <p:childTnLst>
                              <p:par>
                                <p:cTn id="1173" presetID="22" presetClass="entr" presetSubtype="4" fill="hold" grpId="0" nodeType="afterEffect">
                                  <p:stCondLst>
                                    <p:cond delay="0"/>
                                  </p:stCondLst>
                                  <p:childTnLst>
                                    <p:set>
                                      <p:cBhvr>
                                        <p:cTn id="1174" dur="1" fill="hold">
                                          <p:stCondLst>
                                            <p:cond delay="0"/>
                                          </p:stCondLst>
                                        </p:cTn>
                                        <p:tgtEl>
                                          <p:spTgt spid="15">
                                            <p:graphicEl>
                                              <a:chart seriesIdx="-4" categoryIdx="290" bldStep="category"/>
                                            </p:graphicEl>
                                          </p:spTgt>
                                        </p:tgtEl>
                                        <p:attrNameLst>
                                          <p:attrName>style.visibility</p:attrName>
                                        </p:attrNameLst>
                                      </p:cBhvr>
                                      <p:to>
                                        <p:strVal val="visible"/>
                                      </p:to>
                                    </p:set>
                                    <p:animEffect transition="in" filter="wipe(down)">
                                      <p:cBhvr>
                                        <p:cTn id="1175" dur="50"/>
                                        <p:tgtEl>
                                          <p:spTgt spid="15">
                                            <p:graphicEl>
                                              <a:chart seriesIdx="-4" categoryIdx="290" bldStep="category"/>
                                            </p:graphicEl>
                                          </p:spTgt>
                                        </p:tgtEl>
                                      </p:cBhvr>
                                    </p:animEffect>
                                  </p:childTnLst>
                                </p:cTn>
                              </p:par>
                            </p:childTnLst>
                          </p:cTn>
                        </p:par>
                        <p:par>
                          <p:cTn id="1176" fill="hold">
                            <p:stCondLst>
                              <p:cond delay="14650"/>
                            </p:stCondLst>
                            <p:childTnLst>
                              <p:par>
                                <p:cTn id="1177" presetID="22" presetClass="entr" presetSubtype="4" fill="hold" grpId="0" nodeType="afterEffect">
                                  <p:stCondLst>
                                    <p:cond delay="0"/>
                                  </p:stCondLst>
                                  <p:childTnLst>
                                    <p:set>
                                      <p:cBhvr>
                                        <p:cTn id="1178" dur="1" fill="hold">
                                          <p:stCondLst>
                                            <p:cond delay="0"/>
                                          </p:stCondLst>
                                        </p:cTn>
                                        <p:tgtEl>
                                          <p:spTgt spid="15">
                                            <p:graphicEl>
                                              <a:chart seriesIdx="-4" categoryIdx="291" bldStep="category"/>
                                            </p:graphicEl>
                                          </p:spTgt>
                                        </p:tgtEl>
                                        <p:attrNameLst>
                                          <p:attrName>style.visibility</p:attrName>
                                        </p:attrNameLst>
                                      </p:cBhvr>
                                      <p:to>
                                        <p:strVal val="visible"/>
                                      </p:to>
                                    </p:set>
                                    <p:animEffect transition="in" filter="wipe(down)">
                                      <p:cBhvr>
                                        <p:cTn id="1179" dur="50"/>
                                        <p:tgtEl>
                                          <p:spTgt spid="15">
                                            <p:graphicEl>
                                              <a:chart seriesIdx="-4" categoryIdx="291" bldStep="category"/>
                                            </p:graphicEl>
                                          </p:spTgt>
                                        </p:tgtEl>
                                      </p:cBhvr>
                                    </p:animEffect>
                                  </p:childTnLst>
                                </p:cTn>
                              </p:par>
                            </p:childTnLst>
                          </p:cTn>
                        </p:par>
                        <p:par>
                          <p:cTn id="1180" fill="hold">
                            <p:stCondLst>
                              <p:cond delay="14700"/>
                            </p:stCondLst>
                            <p:childTnLst>
                              <p:par>
                                <p:cTn id="1181" presetID="22" presetClass="entr" presetSubtype="4" fill="hold" grpId="0" nodeType="afterEffect">
                                  <p:stCondLst>
                                    <p:cond delay="0"/>
                                  </p:stCondLst>
                                  <p:childTnLst>
                                    <p:set>
                                      <p:cBhvr>
                                        <p:cTn id="1182" dur="1" fill="hold">
                                          <p:stCondLst>
                                            <p:cond delay="0"/>
                                          </p:stCondLst>
                                        </p:cTn>
                                        <p:tgtEl>
                                          <p:spTgt spid="15">
                                            <p:graphicEl>
                                              <a:chart seriesIdx="-4" categoryIdx="292" bldStep="category"/>
                                            </p:graphicEl>
                                          </p:spTgt>
                                        </p:tgtEl>
                                        <p:attrNameLst>
                                          <p:attrName>style.visibility</p:attrName>
                                        </p:attrNameLst>
                                      </p:cBhvr>
                                      <p:to>
                                        <p:strVal val="visible"/>
                                      </p:to>
                                    </p:set>
                                    <p:animEffect transition="in" filter="wipe(down)">
                                      <p:cBhvr>
                                        <p:cTn id="1183" dur="50"/>
                                        <p:tgtEl>
                                          <p:spTgt spid="15">
                                            <p:graphicEl>
                                              <a:chart seriesIdx="-4" categoryIdx="292" bldStep="category"/>
                                            </p:graphicEl>
                                          </p:spTgt>
                                        </p:tgtEl>
                                      </p:cBhvr>
                                    </p:animEffect>
                                  </p:childTnLst>
                                </p:cTn>
                              </p:par>
                            </p:childTnLst>
                          </p:cTn>
                        </p:par>
                        <p:par>
                          <p:cTn id="1184" fill="hold">
                            <p:stCondLst>
                              <p:cond delay="14750"/>
                            </p:stCondLst>
                            <p:childTnLst>
                              <p:par>
                                <p:cTn id="1185" presetID="22" presetClass="entr" presetSubtype="4" fill="hold" grpId="0" nodeType="afterEffect">
                                  <p:stCondLst>
                                    <p:cond delay="0"/>
                                  </p:stCondLst>
                                  <p:childTnLst>
                                    <p:set>
                                      <p:cBhvr>
                                        <p:cTn id="1186" dur="1" fill="hold">
                                          <p:stCondLst>
                                            <p:cond delay="0"/>
                                          </p:stCondLst>
                                        </p:cTn>
                                        <p:tgtEl>
                                          <p:spTgt spid="15">
                                            <p:graphicEl>
                                              <a:chart seriesIdx="-4" categoryIdx="293" bldStep="category"/>
                                            </p:graphicEl>
                                          </p:spTgt>
                                        </p:tgtEl>
                                        <p:attrNameLst>
                                          <p:attrName>style.visibility</p:attrName>
                                        </p:attrNameLst>
                                      </p:cBhvr>
                                      <p:to>
                                        <p:strVal val="visible"/>
                                      </p:to>
                                    </p:set>
                                    <p:animEffect transition="in" filter="wipe(down)">
                                      <p:cBhvr>
                                        <p:cTn id="1187" dur="50"/>
                                        <p:tgtEl>
                                          <p:spTgt spid="15">
                                            <p:graphicEl>
                                              <a:chart seriesIdx="-4" categoryIdx="293" bldStep="category"/>
                                            </p:graphicEl>
                                          </p:spTgt>
                                        </p:tgtEl>
                                      </p:cBhvr>
                                    </p:animEffect>
                                  </p:childTnLst>
                                </p:cTn>
                              </p:par>
                            </p:childTnLst>
                          </p:cTn>
                        </p:par>
                        <p:par>
                          <p:cTn id="1188" fill="hold">
                            <p:stCondLst>
                              <p:cond delay="14800"/>
                            </p:stCondLst>
                            <p:childTnLst>
                              <p:par>
                                <p:cTn id="1189" presetID="22" presetClass="entr" presetSubtype="4" fill="hold" grpId="0" nodeType="afterEffect">
                                  <p:stCondLst>
                                    <p:cond delay="0"/>
                                  </p:stCondLst>
                                  <p:childTnLst>
                                    <p:set>
                                      <p:cBhvr>
                                        <p:cTn id="1190" dur="1" fill="hold">
                                          <p:stCondLst>
                                            <p:cond delay="0"/>
                                          </p:stCondLst>
                                        </p:cTn>
                                        <p:tgtEl>
                                          <p:spTgt spid="15">
                                            <p:graphicEl>
                                              <a:chart seriesIdx="-4" categoryIdx="294" bldStep="category"/>
                                            </p:graphicEl>
                                          </p:spTgt>
                                        </p:tgtEl>
                                        <p:attrNameLst>
                                          <p:attrName>style.visibility</p:attrName>
                                        </p:attrNameLst>
                                      </p:cBhvr>
                                      <p:to>
                                        <p:strVal val="visible"/>
                                      </p:to>
                                    </p:set>
                                    <p:animEffect transition="in" filter="wipe(down)">
                                      <p:cBhvr>
                                        <p:cTn id="1191" dur="50"/>
                                        <p:tgtEl>
                                          <p:spTgt spid="15">
                                            <p:graphicEl>
                                              <a:chart seriesIdx="-4" categoryIdx="294" bldStep="category"/>
                                            </p:graphicEl>
                                          </p:spTgt>
                                        </p:tgtEl>
                                      </p:cBhvr>
                                    </p:animEffect>
                                  </p:childTnLst>
                                </p:cTn>
                              </p:par>
                            </p:childTnLst>
                          </p:cTn>
                        </p:par>
                        <p:par>
                          <p:cTn id="1192" fill="hold">
                            <p:stCondLst>
                              <p:cond delay="14850"/>
                            </p:stCondLst>
                            <p:childTnLst>
                              <p:par>
                                <p:cTn id="1193" presetID="22" presetClass="entr" presetSubtype="4" fill="hold" grpId="0" nodeType="afterEffect">
                                  <p:stCondLst>
                                    <p:cond delay="0"/>
                                  </p:stCondLst>
                                  <p:childTnLst>
                                    <p:set>
                                      <p:cBhvr>
                                        <p:cTn id="1194" dur="1" fill="hold">
                                          <p:stCondLst>
                                            <p:cond delay="0"/>
                                          </p:stCondLst>
                                        </p:cTn>
                                        <p:tgtEl>
                                          <p:spTgt spid="15">
                                            <p:graphicEl>
                                              <a:chart seriesIdx="-4" categoryIdx="295" bldStep="category"/>
                                            </p:graphicEl>
                                          </p:spTgt>
                                        </p:tgtEl>
                                        <p:attrNameLst>
                                          <p:attrName>style.visibility</p:attrName>
                                        </p:attrNameLst>
                                      </p:cBhvr>
                                      <p:to>
                                        <p:strVal val="visible"/>
                                      </p:to>
                                    </p:set>
                                    <p:animEffect transition="in" filter="wipe(down)">
                                      <p:cBhvr>
                                        <p:cTn id="1195" dur="50"/>
                                        <p:tgtEl>
                                          <p:spTgt spid="15">
                                            <p:graphicEl>
                                              <a:chart seriesIdx="-4" categoryIdx="295" bldStep="category"/>
                                            </p:graphicEl>
                                          </p:spTgt>
                                        </p:tgtEl>
                                      </p:cBhvr>
                                    </p:animEffect>
                                  </p:childTnLst>
                                </p:cTn>
                              </p:par>
                            </p:childTnLst>
                          </p:cTn>
                        </p:par>
                        <p:par>
                          <p:cTn id="1196" fill="hold">
                            <p:stCondLst>
                              <p:cond delay="14900"/>
                            </p:stCondLst>
                            <p:childTnLst>
                              <p:par>
                                <p:cTn id="1197" presetID="22" presetClass="entr" presetSubtype="4" fill="hold" grpId="0" nodeType="afterEffect">
                                  <p:stCondLst>
                                    <p:cond delay="0"/>
                                  </p:stCondLst>
                                  <p:childTnLst>
                                    <p:set>
                                      <p:cBhvr>
                                        <p:cTn id="1198" dur="1" fill="hold">
                                          <p:stCondLst>
                                            <p:cond delay="0"/>
                                          </p:stCondLst>
                                        </p:cTn>
                                        <p:tgtEl>
                                          <p:spTgt spid="15">
                                            <p:graphicEl>
                                              <a:chart seriesIdx="-4" categoryIdx="296" bldStep="category"/>
                                            </p:graphicEl>
                                          </p:spTgt>
                                        </p:tgtEl>
                                        <p:attrNameLst>
                                          <p:attrName>style.visibility</p:attrName>
                                        </p:attrNameLst>
                                      </p:cBhvr>
                                      <p:to>
                                        <p:strVal val="visible"/>
                                      </p:to>
                                    </p:set>
                                    <p:animEffect transition="in" filter="wipe(down)">
                                      <p:cBhvr>
                                        <p:cTn id="1199" dur="50"/>
                                        <p:tgtEl>
                                          <p:spTgt spid="15">
                                            <p:graphicEl>
                                              <a:chart seriesIdx="-4" categoryIdx="296" bldStep="category"/>
                                            </p:graphicEl>
                                          </p:spTgt>
                                        </p:tgtEl>
                                      </p:cBhvr>
                                    </p:animEffect>
                                  </p:childTnLst>
                                </p:cTn>
                              </p:par>
                            </p:childTnLst>
                          </p:cTn>
                        </p:par>
                        <p:par>
                          <p:cTn id="1200" fill="hold">
                            <p:stCondLst>
                              <p:cond delay="14950"/>
                            </p:stCondLst>
                            <p:childTnLst>
                              <p:par>
                                <p:cTn id="1201" presetID="22" presetClass="entr" presetSubtype="4" fill="hold" grpId="0" nodeType="afterEffect">
                                  <p:stCondLst>
                                    <p:cond delay="0"/>
                                  </p:stCondLst>
                                  <p:childTnLst>
                                    <p:set>
                                      <p:cBhvr>
                                        <p:cTn id="1202" dur="1" fill="hold">
                                          <p:stCondLst>
                                            <p:cond delay="0"/>
                                          </p:stCondLst>
                                        </p:cTn>
                                        <p:tgtEl>
                                          <p:spTgt spid="15">
                                            <p:graphicEl>
                                              <a:chart seriesIdx="-4" categoryIdx="297" bldStep="category"/>
                                            </p:graphicEl>
                                          </p:spTgt>
                                        </p:tgtEl>
                                        <p:attrNameLst>
                                          <p:attrName>style.visibility</p:attrName>
                                        </p:attrNameLst>
                                      </p:cBhvr>
                                      <p:to>
                                        <p:strVal val="visible"/>
                                      </p:to>
                                    </p:set>
                                    <p:animEffect transition="in" filter="wipe(down)">
                                      <p:cBhvr>
                                        <p:cTn id="1203" dur="50"/>
                                        <p:tgtEl>
                                          <p:spTgt spid="15">
                                            <p:graphicEl>
                                              <a:chart seriesIdx="-4" categoryIdx="297" bldStep="category"/>
                                            </p:graphicEl>
                                          </p:spTgt>
                                        </p:tgtEl>
                                      </p:cBhvr>
                                    </p:animEffect>
                                  </p:childTnLst>
                                </p:cTn>
                              </p:par>
                            </p:childTnLst>
                          </p:cTn>
                        </p:par>
                        <p:par>
                          <p:cTn id="1204" fill="hold">
                            <p:stCondLst>
                              <p:cond delay="15000"/>
                            </p:stCondLst>
                            <p:childTnLst>
                              <p:par>
                                <p:cTn id="1205" presetID="22" presetClass="entr" presetSubtype="4" fill="hold" grpId="0" nodeType="afterEffect">
                                  <p:stCondLst>
                                    <p:cond delay="0"/>
                                  </p:stCondLst>
                                  <p:childTnLst>
                                    <p:set>
                                      <p:cBhvr>
                                        <p:cTn id="1206" dur="1" fill="hold">
                                          <p:stCondLst>
                                            <p:cond delay="0"/>
                                          </p:stCondLst>
                                        </p:cTn>
                                        <p:tgtEl>
                                          <p:spTgt spid="15">
                                            <p:graphicEl>
                                              <a:chart seriesIdx="-4" categoryIdx="298" bldStep="category"/>
                                            </p:graphicEl>
                                          </p:spTgt>
                                        </p:tgtEl>
                                        <p:attrNameLst>
                                          <p:attrName>style.visibility</p:attrName>
                                        </p:attrNameLst>
                                      </p:cBhvr>
                                      <p:to>
                                        <p:strVal val="visible"/>
                                      </p:to>
                                    </p:set>
                                    <p:animEffect transition="in" filter="wipe(down)">
                                      <p:cBhvr>
                                        <p:cTn id="1207" dur="50"/>
                                        <p:tgtEl>
                                          <p:spTgt spid="15">
                                            <p:graphicEl>
                                              <a:chart seriesIdx="-4" categoryIdx="298" bldStep="category"/>
                                            </p:graphicEl>
                                          </p:spTgt>
                                        </p:tgtEl>
                                      </p:cBhvr>
                                    </p:animEffect>
                                  </p:childTnLst>
                                </p:cTn>
                              </p:par>
                            </p:childTnLst>
                          </p:cTn>
                        </p:par>
                        <p:par>
                          <p:cTn id="1208" fill="hold">
                            <p:stCondLst>
                              <p:cond delay="15050"/>
                            </p:stCondLst>
                            <p:childTnLst>
                              <p:par>
                                <p:cTn id="1209" presetID="22" presetClass="entr" presetSubtype="4" fill="hold" grpId="0" nodeType="afterEffect">
                                  <p:stCondLst>
                                    <p:cond delay="0"/>
                                  </p:stCondLst>
                                  <p:childTnLst>
                                    <p:set>
                                      <p:cBhvr>
                                        <p:cTn id="1210" dur="1" fill="hold">
                                          <p:stCondLst>
                                            <p:cond delay="0"/>
                                          </p:stCondLst>
                                        </p:cTn>
                                        <p:tgtEl>
                                          <p:spTgt spid="15">
                                            <p:graphicEl>
                                              <a:chart seriesIdx="-4" categoryIdx="299" bldStep="category"/>
                                            </p:graphicEl>
                                          </p:spTgt>
                                        </p:tgtEl>
                                        <p:attrNameLst>
                                          <p:attrName>style.visibility</p:attrName>
                                        </p:attrNameLst>
                                      </p:cBhvr>
                                      <p:to>
                                        <p:strVal val="visible"/>
                                      </p:to>
                                    </p:set>
                                    <p:animEffect transition="in" filter="wipe(down)">
                                      <p:cBhvr>
                                        <p:cTn id="1211" dur="50"/>
                                        <p:tgtEl>
                                          <p:spTgt spid="15">
                                            <p:graphicEl>
                                              <a:chart seriesIdx="-4" categoryIdx="299" bldStep="category"/>
                                            </p:graphicEl>
                                          </p:spTgt>
                                        </p:tgtEl>
                                      </p:cBhvr>
                                    </p:animEffect>
                                  </p:childTnLst>
                                </p:cTn>
                              </p:par>
                            </p:childTnLst>
                          </p:cTn>
                        </p:par>
                        <p:par>
                          <p:cTn id="1212" fill="hold">
                            <p:stCondLst>
                              <p:cond delay="15100"/>
                            </p:stCondLst>
                            <p:childTnLst>
                              <p:par>
                                <p:cTn id="1213" presetID="22" presetClass="entr" presetSubtype="4" fill="hold" grpId="0" nodeType="afterEffect">
                                  <p:stCondLst>
                                    <p:cond delay="0"/>
                                  </p:stCondLst>
                                  <p:childTnLst>
                                    <p:set>
                                      <p:cBhvr>
                                        <p:cTn id="1214" dur="1" fill="hold">
                                          <p:stCondLst>
                                            <p:cond delay="0"/>
                                          </p:stCondLst>
                                        </p:cTn>
                                        <p:tgtEl>
                                          <p:spTgt spid="15">
                                            <p:graphicEl>
                                              <a:chart seriesIdx="-4" categoryIdx="300" bldStep="category"/>
                                            </p:graphicEl>
                                          </p:spTgt>
                                        </p:tgtEl>
                                        <p:attrNameLst>
                                          <p:attrName>style.visibility</p:attrName>
                                        </p:attrNameLst>
                                      </p:cBhvr>
                                      <p:to>
                                        <p:strVal val="visible"/>
                                      </p:to>
                                    </p:set>
                                    <p:animEffect transition="in" filter="wipe(down)">
                                      <p:cBhvr>
                                        <p:cTn id="1215" dur="50"/>
                                        <p:tgtEl>
                                          <p:spTgt spid="15">
                                            <p:graphicEl>
                                              <a:chart seriesIdx="-4" categoryIdx="300" bldStep="category"/>
                                            </p:graphicEl>
                                          </p:spTgt>
                                        </p:tgtEl>
                                      </p:cBhvr>
                                    </p:animEffect>
                                  </p:childTnLst>
                                </p:cTn>
                              </p:par>
                            </p:childTnLst>
                          </p:cTn>
                        </p:par>
                        <p:par>
                          <p:cTn id="1216" fill="hold">
                            <p:stCondLst>
                              <p:cond delay="15150"/>
                            </p:stCondLst>
                            <p:childTnLst>
                              <p:par>
                                <p:cTn id="1217" presetID="22" presetClass="entr" presetSubtype="4" fill="hold" grpId="0" nodeType="afterEffect">
                                  <p:stCondLst>
                                    <p:cond delay="0"/>
                                  </p:stCondLst>
                                  <p:childTnLst>
                                    <p:set>
                                      <p:cBhvr>
                                        <p:cTn id="1218" dur="1" fill="hold">
                                          <p:stCondLst>
                                            <p:cond delay="0"/>
                                          </p:stCondLst>
                                        </p:cTn>
                                        <p:tgtEl>
                                          <p:spTgt spid="15">
                                            <p:graphicEl>
                                              <a:chart seriesIdx="-4" categoryIdx="301" bldStep="category"/>
                                            </p:graphicEl>
                                          </p:spTgt>
                                        </p:tgtEl>
                                        <p:attrNameLst>
                                          <p:attrName>style.visibility</p:attrName>
                                        </p:attrNameLst>
                                      </p:cBhvr>
                                      <p:to>
                                        <p:strVal val="visible"/>
                                      </p:to>
                                    </p:set>
                                    <p:animEffect transition="in" filter="wipe(down)">
                                      <p:cBhvr>
                                        <p:cTn id="1219" dur="50"/>
                                        <p:tgtEl>
                                          <p:spTgt spid="15">
                                            <p:graphicEl>
                                              <a:chart seriesIdx="-4" categoryIdx="301" bldStep="category"/>
                                            </p:graphicEl>
                                          </p:spTgt>
                                        </p:tgtEl>
                                      </p:cBhvr>
                                    </p:animEffect>
                                  </p:childTnLst>
                                </p:cTn>
                              </p:par>
                            </p:childTnLst>
                          </p:cTn>
                        </p:par>
                        <p:par>
                          <p:cTn id="1220" fill="hold">
                            <p:stCondLst>
                              <p:cond delay="15200"/>
                            </p:stCondLst>
                            <p:childTnLst>
                              <p:par>
                                <p:cTn id="1221" presetID="22" presetClass="entr" presetSubtype="4" fill="hold" grpId="0" nodeType="afterEffect">
                                  <p:stCondLst>
                                    <p:cond delay="0"/>
                                  </p:stCondLst>
                                  <p:childTnLst>
                                    <p:set>
                                      <p:cBhvr>
                                        <p:cTn id="1222" dur="1" fill="hold">
                                          <p:stCondLst>
                                            <p:cond delay="0"/>
                                          </p:stCondLst>
                                        </p:cTn>
                                        <p:tgtEl>
                                          <p:spTgt spid="15">
                                            <p:graphicEl>
                                              <a:chart seriesIdx="-4" categoryIdx="302" bldStep="category"/>
                                            </p:graphicEl>
                                          </p:spTgt>
                                        </p:tgtEl>
                                        <p:attrNameLst>
                                          <p:attrName>style.visibility</p:attrName>
                                        </p:attrNameLst>
                                      </p:cBhvr>
                                      <p:to>
                                        <p:strVal val="visible"/>
                                      </p:to>
                                    </p:set>
                                    <p:animEffect transition="in" filter="wipe(down)">
                                      <p:cBhvr>
                                        <p:cTn id="1223" dur="50"/>
                                        <p:tgtEl>
                                          <p:spTgt spid="15">
                                            <p:graphicEl>
                                              <a:chart seriesIdx="-4" categoryIdx="302" bldStep="category"/>
                                            </p:graphicEl>
                                          </p:spTgt>
                                        </p:tgtEl>
                                      </p:cBhvr>
                                    </p:animEffect>
                                  </p:childTnLst>
                                </p:cTn>
                              </p:par>
                            </p:childTnLst>
                          </p:cTn>
                        </p:par>
                        <p:par>
                          <p:cTn id="1224" fill="hold">
                            <p:stCondLst>
                              <p:cond delay="15250"/>
                            </p:stCondLst>
                            <p:childTnLst>
                              <p:par>
                                <p:cTn id="1225" presetID="22" presetClass="entr" presetSubtype="4" fill="hold" grpId="0" nodeType="afterEffect">
                                  <p:stCondLst>
                                    <p:cond delay="0"/>
                                  </p:stCondLst>
                                  <p:childTnLst>
                                    <p:set>
                                      <p:cBhvr>
                                        <p:cTn id="1226" dur="1" fill="hold">
                                          <p:stCondLst>
                                            <p:cond delay="0"/>
                                          </p:stCondLst>
                                        </p:cTn>
                                        <p:tgtEl>
                                          <p:spTgt spid="15">
                                            <p:graphicEl>
                                              <a:chart seriesIdx="-4" categoryIdx="303" bldStep="category"/>
                                            </p:graphicEl>
                                          </p:spTgt>
                                        </p:tgtEl>
                                        <p:attrNameLst>
                                          <p:attrName>style.visibility</p:attrName>
                                        </p:attrNameLst>
                                      </p:cBhvr>
                                      <p:to>
                                        <p:strVal val="visible"/>
                                      </p:to>
                                    </p:set>
                                    <p:animEffect transition="in" filter="wipe(down)">
                                      <p:cBhvr>
                                        <p:cTn id="1227" dur="50"/>
                                        <p:tgtEl>
                                          <p:spTgt spid="15">
                                            <p:graphicEl>
                                              <a:chart seriesIdx="-4" categoryIdx="303" bldStep="category"/>
                                            </p:graphicEl>
                                          </p:spTgt>
                                        </p:tgtEl>
                                      </p:cBhvr>
                                    </p:animEffect>
                                  </p:childTnLst>
                                </p:cTn>
                              </p:par>
                            </p:childTnLst>
                          </p:cTn>
                        </p:par>
                        <p:par>
                          <p:cTn id="1228" fill="hold">
                            <p:stCondLst>
                              <p:cond delay="15300"/>
                            </p:stCondLst>
                            <p:childTnLst>
                              <p:par>
                                <p:cTn id="1229" presetID="22" presetClass="entr" presetSubtype="4" fill="hold" grpId="0" nodeType="afterEffect">
                                  <p:stCondLst>
                                    <p:cond delay="0"/>
                                  </p:stCondLst>
                                  <p:childTnLst>
                                    <p:set>
                                      <p:cBhvr>
                                        <p:cTn id="1230" dur="1" fill="hold">
                                          <p:stCondLst>
                                            <p:cond delay="0"/>
                                          </p:stCondLst>
                                        </p:cTn>
                                        <p:tgtEl>
                                          <p:spTgt spid="15">
                                            <p:graphicEl>
                                              <a:chart seriesIdx="-4" categoryIdx="304" bldStep="category"/>
                                            </p:graphicEl>
                                          </p:spTgt>
                                        </p:tgtEl>
                                        <p:attrNameLst>
                                          <p:attrName>style.visibility</p:attrName>
                                        </p:attrNameLst>
                                      </p:cBhvr>
                                      <p:to>
                                        <p:strVal val="visible"/>
                                      </p:to>
                                    </p:set>
                                    <p:animEffect transition="in" filter="wipe(down)">
                                      <p:cBhvr>
                                        <p:cTn id="1231" dur="50"/>
                                        <p:tgtEl>
                                          <p:spTgt spid="15">
                                            <p:graphicEl>
                                              <a:chart seriesIdx="-4" categoryIdx="304" bldStep="category"/>
                                            </p:graphicEl>
                                          </p:spTgt>
                                        </p:tgtEl>
                                      </p:cBhvr>
                                    </p:animEffect>
                                  </p:childTnLst>
                                </p:cTn>
                              </p:par>
                            </p:childTnLst>
                          </p:cTn>
                        </p:par>
                        <p:par>
                          <p:cTn id="1232" fill="hold">
                            <p:stCondLst>
                              <p:cond delay="15350"/>
                            </p:stCondLst>
                            <p:childTnLst>
                              <p:par>
                                <p:cTn id="1233" presetID="22" presetClass="entr" presetSubtype="4" fill="hold" grpId="0" nodeType="afterEffect">
                                  <p:stCondLst>
                                    <p:cond delay="0"/>
                                  </p:stCondLst>
                                  <p:childTnLst>
                                    <p:set>
                                      <p:cBhvr>
                                        <p:cTn id="1234" dur="1" fill="hold">
                                          <p:stCondLst>
                                            <p:cond delay="0"/>
                                          </p:stCondLst>
                                        </p:cTn>
                                        <p:tgtEl>
                                          <p:spTgt spid="15">
                                            <p:graphicEl>
                                              <a:chart seriesIdx="-4" categoryIdx="305" bldStep="category"/>
                                            </p:graphicEl>
                                          </p:spTgt>
                                        </p:tgtEl>
                                        <p:attrNameLst>
                                          <p:attrName>style.visibility</p:attrName>
                                        </p:attrNameLst>
                                      </p:cBhvr>
                                      <p:to>
                                        <p:strVal val="visible"/>
                                      </p:to>
                                    </p:set>
                                    <p:animEffect transition="in" filter="wipe(down)">
                                      <p:cBhvr>
                                        <p:cTn id="1235" dur="50"/>
                                        <p:tgtEl>
                                          <p:spTgt spid="15">
                                            <p:graphicEl>
                                              <a:chart seriesIdx="-4" categoryIdx="305" bldStep="category"/>
                                            </p:graphicEl>
                                          </p:spTgt>
                                        </p:tgtEl>
                                      </p:cBhvr>
                                    </p:animEffect>
                                  </p:childTnLst>
                                </p:cTn>
                              </p:par>
                            </p:childTnLst>
                          </p:cTn>
                        </p:par>
                        <p:par>
                          <p:cTn id="1236" fill="hold">
                            <p:stCondLst>
                              <p:cond delay="15400"/>
                            </p:stCondLst>
                            <p:childTnLst>
                              <p:par>
                                <p:cTn id="1237" presetID="22" presetClass="entr" presetSubtype="4" fill="hold" grpId="0" nodeType="afterEffect">
                                  <p:stCondLst>
                                    <p:cond delay="0"/>
                                  </p:stCondLst>
                                  <p:childTnLst>
                                    <p:set>
                                      <p:cBhvr>
                                        <p:cTn id="1238" dur="1" fill="hold">
                                          <p:stCondLst>
                                            <p:cond delay="0"/>
                                          </p:stCondLst>
                                        </p:cTn>
                                        <p:tgtEl>
                                          <p:spTgt spid="15">
                                            <p:graphicEl>
                                              <a:chart seriesIdx="-4" categoryIdx="306" bldStep="category"/>
                                            </p:graphicEl>
                                          </p:spTgt>
                                        </p:tgtEl>
                                        <p:attrNameLst>
                                          <p:attrName>style.visibility</p:attrName>
                                        </p:attrNameLst>
                                      </p:cBhvr>
                                      <p:to>
                                        <p:strVal val="visible"/>
                                      </p:to>
                                    </p:set>
                                    <p:animEffect transition="in" filter="wipe(down)">
                                      <p:cBhvr>
                                        <p:cTn id="1239" dur="50"/>
                                        <p:tgtEl>
                                          <p:spTgt spid="15">
                                            <p:graphicEl>
                                              <a:chart seriesIdx="-4" categoryIdx="306" bldStep="category"/>
                                            </p:graphicEl>
                                          </p:spTgt>
                                        </p:tgtEl>
                                      </p:cBhvr>
                                    </p:animEffect>
                                  </p:childTnLst>
                                </p:cTn>
                              </p:par>
                            </p:childTnLst>
                          </p:cTn>
                        </p:par>
                        <p:par>
                          <p:cTn id="1240" fill="hold">
                            <p:stCondLst>
                              <p:cond delay="15450"/>
                            </p:stCondLst>
                            <p:childTnLst>
                              <p:par>
                                <p:cTn id="1241" presetID="22" presetClass="entr" presetSubtype="4" fill="hold" grpId="0" nodeType="afterEffect">
                                  <p:stCondLst>
                                    <p:cond delay="0"/>
                                  </p:stCondLst>
                                  <p:childTnLst>
                                    <p:set>
                                      <p:cBhvr>
                                        <p:cTn id="1242" dur="1" fill="hold">
                                          <p:stCondLst>
                                            <p:cond delay="0"/>
                                          </p:stCondLst>
                                        </p:cTn>
                                        <p:tgtEl>
                                          <p:spTgt spid="15">
                                            <p:graphicEl>
                                              <a:chart seriesIdx="-4" categoryIdx="307" bldStep="category"/>
                                            </p:graphicEl>
                                          </p:spTgt>
                                        </p:tgtEl>
                                        <p:attrNameLst>
                                          <p:attrName>style.visibility</p:attrName>
                                        </p:attrNameLst>
                                      </p:cBhvr>
                                      <p:to>
                                        <p:strVal val="visible"/>
                                      </p:to>
                                    </p:set>
                                    <p:animEffect transition="in" filter="wipe(down)">
                                      <p:cBhvr>
                                        <p:cTn id="1243" dur="50"/>
                                        <p:tgtEl>
                                          <p:spTgt spid="15">
                                            <p:graphicEl>
                                              <a:chart seriesIdx="-4" categoryIdx="307" bldStep="category"/>
                                            </p:graphicEl>
                                          </p:spTgt>
                                        </p:tgtEl>
                                      </p:cBhvr>
                                    </p:animEffect>
                                  </p:childTnLst>
                                </p:cTn>
                              </p:par>
                            </p:childTnLst>
                          </p:cTn>
                        </p:par>
                        <p:par>
                          <p:cTn id="1244" fill="hold">
                            <p:stCondLst>
                              <p:cond delay="15500"/>
                            </p:stCondLst>
                            <p:childTnLst>
                              <p:par>
                                <p:cTn id="1245" presetID="22" presetClass="entr" presetSubtype="4" fill="hold" grpId="0" nodeType="afterEffect">
                                  <p:stCondLst>
                                    <p:cond delay="0"/>
                                  </p:stCondLst>
                                  <p:childTnLst>
                                    <p:set>
                                      <p:cBhvr>
                                        <p:cTn id="1246" dur="1" fill="hold">
                                          <p:stCondLst>
                                            <p:cond delay="0"/>
                                          </p:stCondLst>
                                        </p:cTn>
                                        <p:tgtEl>
                                          <p:spTgt spid="15">
                                            <p:graphicEl>
                                              <a:chart seriesIdx="-4" categoryIdx="308" bldStep="category"/>
                                            </p:graphicEl>
                                          </p:spTgt>
                                        </p:tgtEl>
                                        <p:attrNameLst>
                                          <p:attrName>style.visibility</p:attrName>
                                        </p:attrNameLst>
                                      </p:cBhvr>
                                      <p:to>
                                        <p:strVal val="visible"/>
                                      </p:to>
                                    </p:set>
                                    <p:animEffect transition="in" filter="wipe(down)">
                                      <p:cBhvr>
                                        <p:cTn id="1247" dur="50"/>
                                        <p:tgtEl>
                                          <p:spTgt spid="15">
                                            <p:graphicEl>
                                              <a:chart seriesIdx="-4" categoryIdx="308" bldStep="category"/>
                                            </p:graphicEl>
                                          </p:spTgt>
                                        </p:tgtEl>
                                      </p:cBhvr>
                                    </p:animEffect>
                                  </p:childTnLst>
                                </p:cTn>
                              </p:par>
                            </p:childTnLst>
                          </p:cTn>
                        </p:par>
                        <p:par>
                          <p:cTn id="1248" fill="hold">
                            <p:stCondLst>
                              <p:cond delay="15550"/>
                            </p:stCondLst>
                            <p:childTnLst>
                              <p:par>
                                <p:cTn id="1249" presetID="22" presetClass="entr" presetSubtype="4" fill="hold" grpId="0" nodeType="afterEffect">
                                  <p:stCondLst>
                                    <p:cond delay="0"/>
                                  </p:stCondLst>
                                  <p:childTnLst>
                                    <p:set>
                                      <p:cBhvr>
                                        <p:cTn id="1250" dur="1" fill="hold">
                                          <p:stCondLst>
                                            <p:cond delay="0"/>
                                          </p:stCondLst>
                                        </p:cTn>
                                        <p:tgtEl>
                                          <p:spTgt spid="15">
                                            <p:graphicEl>
                                              <a:chart seriesIdx="-4" categoryIdx="309" bldStep="category"/>
                                            </p:graphicEl>
                                          </p:spTgt>
                                        </p:tgtEl>
                                        <p:attrNameLst>
                                          <p:attrName>style.visibility</p:attrName>
                                        </p:attrNameLst>
                                      </p:cBhvr>
                                      <p:to>
                                        <p:strVal val="visible"/>
                                      </p:to>
                                    </p:set>
                                    <p:animEffect transition="in" filter="wipe(down)">
                                      <p:cBhvr>
                                        <p:cTn id="1251" dur="50"/>
                                        <p:tgtEl>
                                          <p:spTgt spid="15">
                                            <p:graphicEl>
                                              <a:chart seriesIdx="-4" categoryIdx="309" bldStep="category"/>
                                            </p:graphicEl>
                                          </p:spTgt>
                                        </p:tgtEl>
                                      </p:cBhvr>
                                    </p:animEffect>
                                  </p:childTnLst>
                                </p:cTn>
                              </p:par>
                            </p:childTnLst>
                          </p:cTn>
                        </p:par>
                        <p:par>
                          <p:cTn id="1252" fill="hold">
                            <p:stCondLst>
                              <p:cond delay="15600"/>
                            </p:stCondLst>
                            <p:childTnLst>
                              <p:par>
                                <p:cTn id="1253" presetID="22" presetClass="entr" presetSubtype="4" fill="hold" grpId="0" nodeType="afterEffect">
                                  <p:stCondLst>
                                    <p:cond delay="0"/>
                                  </p:stCondLst>
                                  <p:childTnLst>
                                    <p:set>
                                      <p:cBhvr>
                                        <p:cTn id="1254" dur="1" fill="hold">
                                          <p:stCondLst>
                                            <p:cond delay="0"/>
                                          </p:stCondLst>
                                        </p:cTn>
                                        <p:tgtEl>
                                          <p:spTgt spid="15">
                                            <p:graphicEl>
                                              <a:chart seriesIdx="-4" categoryIdx="310" bldStep="category"/>
                                            </p:graphicEl>
                                          </p:spTgt>
                                        </p:tgtEl>
                                        <p:attrNameLst>
                                          <p:attrName>style.visibility</p:attrName>
                                        </p:attrNameLst>
                                      </p:cBhvr>
                                      <p:to>
                                        <p:strVal val="visible"/>
                                      </p:to>
                                    </p:set>
                                    <p:animEffect transition="in" filter="wipe(down)">
                                      <p:cBhvr>
                                        <p:cTn id="1255" dur="50"/>
                                        <p:tgtEl>
                                          <p:spTgt spid="15">
                                            <p:graphicEl>
                                              <a:chart seriesIdx="-4" categoryIdx="310" bldStep="category"/>
                                            </p:graphicEl>
                                          </p:spTgt>
                                        </p:tgtEl>
                                      </p:cBhvr>
                                    </p:animEffect>
                                  </p:childTnLst>
                                </p:cTn>
                              </p:par>
                            </p:childTnLst>
                          </p:cTn>
                        </p:par>
                        <p:par>
                          <p:cTn id="1256" fill="hold">
                            <p:stCondLst>
                              <p:cond delay="15650"/>
                            </p:stCondLst>
                            <p:childTnLst>
                              <p:par>
                                <p:cTn id="1257" presetID="22" presetClass="entr" presetSubtype="4" fill="hold" grpId="0" nodeType="afterEffect">
                                  <p:stCondLst>
                                    <p:cond delay="0"/>
                                  </p:stCondLst>
                                  <p:childTnLst>
                                    <p:set>
                                      <p:cBhvr>
                                        <p:cTn id="1258" dur="1" fill="hold">
                                          <p:stCondLst>
                                            <p:cond delay="0"/>
                                          </p:stCondLst>
                                        </p:cTn>
                                        <p:tgtEl>
                                          <p:spTgt spid="15">
                                            <p:graphicEl>
                                              <a:chart seriesIdx="-4" categoryIdx="311" bldStep="category"/>
                                            </p:graphicEl>
                                          </p:spTgt>
                                        </p:tgtEl>
                                        <p:attrNameLst>
                                          <p:attrName>style.visibility</p:attrName>
                                        </p:attrNameLst>
                                      </p:cBhvr>
                                      <p:to>
                                        <p:strVal val="visible"/>
                                      </p:to>
                                    </p:set>
                                    <p:animEffect transition="in" filter="wipe(down)">
                                      <p:cBhvr>
                                        <p:cTn id="1259" dur="50"/>
                                        <p:tgtEl>
                                          <p:spTgt spid="15">
                                            <p:graphicEl>
                                              <a:chart seriesIdx="-4" categoryIdx="311" bldStep="category"/>
                                            </p:graphicEl>
                                          </p:spTgt>
                                        </p:tgtEl>
                                      </p:cBhvr>
                                    </p:animEffect>
                                  </p:childTnLst>
                                </p:cTn>
                              </p:par>
                            </p:childTnLst>
                          </p:cTn>
                        </p:par>
                        <p:par>
                          <p:cTn id="1260" fill="hold">
                            <p:stCondLst>
                              <p:cond delay="15700"/>
                            </p:stCondLst>
                            <p:childTnLst>
                              <p:par>
                                <p:cTn id="1261" presetID="22" presetClass="entr" presetSubtype="4" fill="hold" grpId="0" nodeType="afterEffect">
                                  <p:stCondLst>
                                    <p:cond delay="0"/>
                                  </p:stCondLst>
                                  <p:childTnLst>
                                    <p:set>
                                      <p:cBhvr>
                                        <p:cTn id="1262" dur="1" fill="hold">
                                          <p:stCondLst>
                                            <p:cond delay="0"/>
                                          </p:stCondLst>
                                        </p:cTn>
                                        <p:tgtEl>
                                          <p:spTgt spid="15">
                                            <p:graphicEl>
                                              <a:chart seriesIdx="-4" categoryIdx="312" bldStep="category"/>
                                            </p:graphicEl>
                                          </p:spTgt>
                                        </p:tgtEl>
                                        <p:attrNameLst>
                                          <p:attrName>style.visibility</p:attrName>
                                        </p:attrNameLst>
                                      </p:cBhvr>
                                      <p:to>
                                        <p:strVal val="visible"/>
                                      </p:to>
                                    </p:set>
                                    <p:animEffect transition="in" filter="wipe(down)">
                                      <p:cBhvr>
                                        <p:cTn id="1263" dur="50"/>
                                        <p:tgtEl>
                                          <p:spTgt spid="15">
                                            <p:graphicEl>
                                              <a:chart seriesIdx="-4" categoryIdx="312" bldStep="category"/>
                                            </p:graphicEl>
                                          </p:spTgt>
                                        </p:tgtEl>
                                      </p:cBhvr>
                                    </p:animEffect>
                                  </p:childTnLst>
                                </p:cTn>
                              </p:par>
                            </p:childTnLst>
                          </p:cTn>
                        </p:par>
                        <p:par>
                          <p:cTn id="1264" fill="hold">
                            <p:stCondLst>
                              <p:cond delay="15750"/>
                            </p:stCondLst>
                            <p:childTnLst>
                              <p:par>
                                <p:cTn id="1265" presetID="22" presetClass="entr" presetSubtype="4" fill="hold" grpId="0" nodeType="afterEffect">
                                  <p:stCondLst>
                                    <p:cond delay="0"/>
                                  </p:stCondLst>
                                  <p:childTnLst>
                                    <p:set>
                                      <p:cBhvr>
                                        <p:cTn id="1266" dur="1" fill="hold">
                                          <p:stCondLst>
                                            <p:cond delay="0"/>
                                          </p:stCondLst>
                                        </p:cTn>
                                        <p:tgtEl>
                                          <p:spTgt spid="15">
                                            <p:graphicEl>
                                              <a:chart seriesIdx="-4" categoryIdx="313" bldStep="category"/>
                                            </p:graphicEl>
                                          </p:spTgt>
                                        </p:tgtEl>
                                        <p:attrNameLst>
                                          <p:attrName>style.visibility</p:attrName>
                                        </p:attrNameLst>
                                      </p:cBhvr>
                                      <p:to>
                                        <p:strVal val="visible"/>
                                      </p:to>
                                    </p:set>
                                    <p:animEffect transition="in" filter="wipe(down)">
                                      <p:cBhvr>
                                        <p:cTn id="1267" dur="50"/>
                                        <p:tgtEl>
                                          <p:spTgt spid="15">
                                            <p:graphicEl>
                                              <a:chart seriesIdx="-4" categoryIdx="313" bldStep="category"/>
                                            </p:graphicEl>
                                          </p:spTgt>
                                        </p:tgtEl>
                                      </p:cBhvr>
                                    </p:animEffect>
                                  </p:childTnLst>
                                </p:cTn>
                              </p:par>
                            </p:childTnLst>
                          </p:cTn>
                        </p:par>
                        <p:par>
                          <p:cTn id="1268" fill="hold">
                            <p:stCondLst>
                              <p:cond delay="15800"/>
                            </p:stCondLst>
                            <p:childTnLst>
                              <p:par>
                                <p:cTn id="1269" presetID="22" presetClass="entr" presetSubtype="4" fill="hold" grpId="0" nodeType="afterEffect">
                                  <p:stCondLst>
                                    <p:cond delay="0"/>
                                  </p:stCondLst>
                                  <p:childTnLst>
                                    <p:set>
                                      <p:cBhvr>
                                        <p:cTn id="1270" dur="1" fill="hold">
                                          <p:stCondLst>
                                            <p:cond delay="0"/>
                                          </p:stCondLst>
                                        </p:cTn>
                                        <p:tgtEl>
                                          <p:spTgt spid="15">
                                            <p:graphicEl>
                                              <a:chart seriesIdx="-4" categoryIdx="314" bldStep="category"/>
                                            </p:graphicEl>
                                          </p:spTgt>
                                        </p:tgtEl>
                                        <p:attrNameLst>
                                          <p:attrName>style.visibility</p:attrName>
                                        </p:attrNameLst>
                                      </p:cBhvr>
                                      <p:to>
                                        <p:strVal val="visible"/>
                                      </p:to>
                                    </p:set>
                                    <p:animEffect transition="in" filter="wipe(down)">
                                      <p:cBhvr>
                                        <p:cTn id="1271" dur="50"/>
                                        <p:tgtEl>
                                          <p:spTgt spid="15">
                                            <p:graphicEl>
                                              <a:chart seriesIdx="-4" categoryIdx="314" bldStep="category"/>
                                            </p:graphicEl>
                                          </p:spTgt>
                                        </p:tgtEl>
                                      </p:cBhvr>
                                    </p:animEffect>
                                  </p:childTnLst>
                                </p:cTn>
                              </p:par>
                            </p:childTnLst>
                          </p:cTn>
                        </p:par>
                        <p:par>
                          <p:cTn id="1272" fill="hold">
                            <p:stCondLst>
                              <p:cond delay="15850"/>
                            </p:stCondLst>
                            <p:childTnLst>
                              <p:par>
                                <p:cTn id="1273" presetID="22" presetClass="entr" presetSubtype="4" fill="hold" grpId="0" nodeType="afterEffect">
                                  <p:stCondLst>
                                    <p:cond delay="0"/>
                                  </p:stCondLst>
                                  <p:childTnLst>
                                    <p:set>
                                      <p:cBhvr>
                                        <p:cTn id="1274" dur="1" fill="hold">
                                          <p:stCondLst>
                                            <p:cond delay="0"/>
                                          </p:stCondLst>
                                        </p:cTn>
                                        <p:tgtEl>
                                          <p:spTgt spid="15">
                                            <p:graphicEl>
                                              <a:chart seriesIdx="-4" categoryIdx="315" bldStep="category"/>
                                            </p:graphicEl>
                                          </p:spTgt>
                                        </p:tgtEl>
                                        <p:attrNameLst>
                                          <p:attrName>style.visibility</p:attrName>
                                        </p:attrNameLst>
                                      </p:cBhvr>
                                      <p:to>
                                        <p:strVal val="visible"/>
                                      </p:to>
                                    </p:set>
                                    <p:animEffect transition="in" filter="wipe(down)">
                                      <p:cBhvr>
                                        <p:cTn id="1275" dur="50"/>
                                        <p:tgtEl>
                                          <p:spTgt spid="15">
                                            <p:graphicEl>
                                              <a:chart seriesIdx="-4" categoryIdx="315" bldStep="category"/>
                                            </p:graphicEl>
                                          </p:spTgt>
                                        </p:tgtEl>
                                      </p:cBhvr>
                                    </p:animEffect>
                                  </p:childTnLst>
                                </p:cTn>
                              </p:par>
                            </p:childTnLst>
                          </p:cTn>
                        </p:par>
                        <p:par>
                          <p:cTn id="1276" fill="hold">
                            <p:stCondLst>
                              <p:cond delay="15900"/>
                            </p:stCondLst>
                            <p:childTnLst>
                              <p:par>
                                <p:cTn id="1277" presetID="22" presetClass="entr" presetSubtype="4" fill="hold" grpId="0" nodeType="afterEffect">
                                  <p:stCondLst>
                                    <p:cond delay="0"/>
                                  </p:stCondLst>
                                  <p:childTnLst>
                                    <p:set>
                                      <p:cBhvr>
                                        <p:cTn id="1278" dur="1" fill="hold">
                                          <p:stCondLst>
                                            <p:cond delay="0"/>
                                          </p:stCondLst>
                                        </p:cTn>
                                        <p:tgtEl>
                                          <p:spTgt spid="15">
                                            <p:graphicEl>
                                              <a:chart seriesIdx="-4" categoryIdx="316" bldStep="category"/>
                                            </p:graphicEl>
                                          </p:spTgt>
                                        </p:tgtEl>
                                        <p:attrNameLst>
                                          <p:attrName>style.visibility</p:attrName>
                                        </p:attrNameLst>
                                      </p:cBhvr>
                                      <p:to>
                                        <p:strVal val="visible"/>
                                      </p:to>
                                    </p:set>
                                    <p:animEffect transition="in" filter="wipe(down)">
                                      <p:cBhvr>
                                        <p:cTn id="1279" dur="50"/>
                                        <p:tgtEl>
                                          <p:spTgt spid="15">
                                            <p:graphicEl>
                                              <a:chart seriesIdx="-4" categoryIdx="316" bldStep="category"/>
                                            </p:graphicEl>
                                          </p:spTgt>
                                        </p:tgtEl>
                                      </p:cBhvr>
                                    </p:animEffect>
                                  </p:childTnLst>
                                </p:cTn>
                              </p:par>
                            </p:childTnLst>
                          </p:cTn>
                        </p:par>
                        <p:par>
                          <p:cTn id="1280" fill="hold">
                            <p:stCondLst>
                              <p:cond delay="15950"/>
                            </p:stCondLst>
                            <p:childTnLst>
                              <p:par>
                                <p:cTn id="1281" presetID="22" presetClass="entr" presetSubtype="4" fill="hold" grpId="0" nodeType="afterEffect">
                                  <p:stCondLst>
                                    <p:cond delay="0"/>
                                  </p:stCondLst>
                                  <p:childTnLst>
                                    <p:set>
                                      <p:cBhvr>
                                        <p:cTn id="1282" dur="1" fill="hold">
                                          <p:stCondLst>
                                            <p:cond delay="0"/>
                                          </p:stCondLst>
                                        </p:cTn>
                                        <p:tgtEl>
                                          <p:spTgt spid="15">
                                            <p:graphicEl>
                                              <a:chart seriesIdx="-4" categoryIdx="317" bldStep="category"/>
                                            </p:graphicEl>
                                          </p:spTgt>
                                        </p:tgtEl>
                                        <p:attrNameLst>
                                          <p:attrName>style.visibility</p:attrName>
                                        </p:attrNameLst>
                                      </p:cBhvr>
                                      <p:to>
                                        <p:strVal val="visible"/>
                                      </p:to>
                                    </p:set>
                                    <p:animEffect transition="in" filter="wipe(down)">
                                      <p:cBhvr>
                                        <p:cTn id="1283" dur="50"/>
                                        <p:tgtEl>
                                          <p:spTgt spid="15">
                                            <p:graphicEl>
                                              <a:chart seriesIdx="-4" categoryIdx="317" bldStep="category"/>
                                            </p:graphicEl>
                                          </p:spTgt>
                                        </p:tgtEl>
                                      </p:cBhvr>
                                    </p:animEffect>
                                  </p:childTnLst>
                                </p:cTn>
                              </p:par>
                            </p:childTnLst>
                          </p:cTn>
                        </p:par>
                        <p:par>
                          <p:cTn id="1284" fill="hold">
                            <p:stCondLst>
                              <p:cond delay="16000"/>
                            </p:stCondLst>
                            <p:childTnLst>
                              <p:par>
                                <p:cTn id="1285" presetID="22" presetClass="entr" presetSubtype="4" fill="hold" grpId="0" nodeType="afterEffect">
                                  <p:stCondLst>
                                    <p:cond delay="0"/>
                                  </p:stCondLst>
                                  <p:childTnLst>
                                    <p:set>
                                      <p:cBhvr>
                                        <p:cTn id="1286" dur="1" fill="hold">
                                          <p:stCondLst>
                                            <p:cond delay="0"/>
                                          </p:stCondLst>
                                        </p:cTn>
                                        <p:tgtEl>
                                          <p:spTgt spid="15">
                                            <p:graphicEl>
                                              <a:chart seriesIdx="-4" categoryIdx="318" bldStep="category"/>
                                            </p:graphicEl>
                                          </p:spTgt>
                                        </p:tgtEl>
                                        <p:attrNameLst>
                                          <p:attrName>style.visibility</p:attrName>
                                        </p:attrNameLst>
                                      </p:cBhvr>
                                      <p:to>
                                        <p:strVal val="visible"/>
                                      </p:to>
                                    </p:set>
                                    <p:animEffect transition="in" filter="wipe(down)">
                                      <p:cBhvr>
                                        <p:cTn id="1287" dur="50"/>
                                        <p:tgtEl>
                                          <p:spTgt spid="15">
                                            <p:graphicEl>
                                              <a:chart seriesIdx="-4" categoryIdx="318" bldStep="category"/>
                                            </p:graphicEl>
                                          </p:spTgt>
                                        </p:tgtEl>
                                      </p:cBhvr>
                                    </p:animEffect>
                                  </p:childTnLst>
                                </p:cTn>
                              </p:par>
                            </p:childTnLst>
                          </p:cTn>
                        </p:par>
                        <p:par>
                          <p:cTn id="1288" fill="hold">
                            <p:stCondLst>
                              <p:cond delay="16050"/>
                            </p:stCondLst>
                            <p:childTnLst>
                              <p:par>
                                <p:cTn id="1289" presetID="22" presetClass="entr" presetSubtype="4" fill="hold" grpId="0" nodeType="afterEffect">
                                  <p:stCondLst>
                                    <p:cond delay="0"/>
                                  </p:stCondLst>
                                  <p:childTnLst>
                                    <p:set>
                                      <p:cBhvr>
                                        <p:cTn id="1290" dur="1" fill="hold">
                                          <p:stCondLst>
                                            <p:cond delay="0"/>
                                          </p:stCondLst>
                                        </p:cTn>
                                        <p:tgtEl>
                                          <p:spTgt spid="15">
                                            <p:graphicEl>
                                              <a:chart seriesIdx="-4" categoryIdx="319" bldStep="category"/>
                                            </p:graphicEl>
                                          </p:spTgt>
                                        </p:tgtEl>
                                        <p:attrNameLst>
                                          <p:attrName>style.visibility</p:attrName>
                                        </p:attrNameLst>
                                      </p:cBhvr>
                                      <p:to>
                                        <p:strVal val="visible"/>
                                      </p:to>
                                    </p:set>
                                    <p:animEffect transition="in" filter="wipe(down)">
                                      <p:cBhvr>
                                        <p:cTn id="1291" dur="50"/>
                                        <p:tgtEl>
                                          <p:spTgt spid="15">
                                            <p:graphicEl>
                                              <a:chart seriesIdx="-4" categoryIdx="319" bldStep="category"/>
                                            </p:graphicEl>
                                          </p:spTgt>
                                        </p:tgtEl>
                                      </p:cBhvr>
                                    </p:animEffect>
                                  </p:childTnLst>
                                </p:cTn>
                              </p:par>
                            </p:childTnLst>
                          </p:cTn>
                        </p:par>
                        <p:par>
                          <p:cTn id="1292" fill="hold">
                            <p:stCondLst>
                              <p:cond delay="16100"/>
                            </p:stCondLst>
                            <p:childTnLst>
                              <p:par>
                                <p:cTn id="1293" presetID="22" presetClass="entr" presetSubtype="4" fill="hold" grpId="0" nodeType="afterEffect">
                                  <p:stCondLst>
                                    <p:cond delay="0"/>
                                  </p:stCondLst>
                                  <p:childTnLst>
                                    <p:set>
                                      <p:cBhvr>
                                        <p:cTn id="1294" dur="1" fill="hold">
                                          <p:stCondLst>
                                            <p:cond delay="0"/>
                                          </p:stCondLst>
                                        </p:cTn>
                                        <p:tgtEl>
                                          <p:spTgt spid="15">
                                            <p:graphicEl>
                                              <a:chart seriesIdx="-4" categoryIdx="320" bldStep="category"/>
                                            </p:graphicEl>
                                          </p:spTgt>
                                        </p:tgtEl>
                                        <p:attrNameLst>
                                          <p:attrName>style.visibility</p:attrName>
                                        </p:attrNameLst>
                                      </p:cBhvr>
                                      <p:to>
                                        <p:strVal val="visible"/>
                                      </p:to>
                                    </p:set>
                                    <p:animEffect transition="in" filter="wipe(down)">
                                      <p:cBhvr>
                                        <p:cTn id="1295" dur="50"/>
                                        <p:tgtEl>
                                          <p:spTgt spid="15">
                                            <p:graphicEl>
                                              <a:chart seriesIdx="-4" categoryIdx="320" bldStep="category"/>
                                            </p:graphicEl>
                                          </p:spTgt>
                                        </p:tgtEl>
                                      </p:cBhvr>
                                    </p:animEffect>
                                  </p:childTnLst>
                                </p:cTn>
                              </p:par>
                            </p:childTnLst>
                          </p:cTn>
                        </p:par>
                        <p:par>
                          <p:cTn id="1296" fill="hold">
                            <p:stCondLst>
                              <p:cond delay="16150"/>
                            </p:stCondLst>
                            <p:childTnLst>
                              <p:par>
                                <p:cTn id="1297" presetID="22" presetClass="entr" presetSubtype="4" fill="hold" grpId="0" nodeType="afterEffect">
                                  <p:stCondLst>
                                    <p:cond delay="0"/>
                                  </p:stCondLst>
                                  <p:childTnLst>
                                    <p:set>
                                      <p:cBhvr>
                                        <p:cTn id="1298" dur="1" fill="hold">
                                          <p:stCondLst>
                                            <p:cond delay="0"/>
                                          </p:stCondLst>
                                        </p:cTn>
                                        <p:tgtEl>
                                          <p:spTgt spid="15">
                                            <p:graphicEl>
                                              <a:chart seriesIdx="-4" categoryIdx="321" bldStep="category"/>
                                            </p:graphicEl>
                                          </p:spTgt>
                                        </p:tgtEl>
                                        <p:attrNameLst>
                                          <p:attrName>style.visibility</p:attrName>
                                        </p:attrNameLst>
                                      </p:cBhvr>
                                      <p:to>
                                        <p:strVal val="visible"/>
                                      </p:to>
                                    </p:set>
                                    <p:animEffect transition="in" filter="wipe(down)">
                                      <p:cBhvr>
                                        <p:cTn id="1299" dur="50"/>
                                        <p:tgtEl>
                                          <p:spTgt spid="15">
                                            <p:graphicEl>
                                              <a:chart seriesIdx="-4" categoryIdx="321" bldStep="category"/>
                                            </p:graphicEl>
                                          </p:spTgt>
                                        </p:tgtEl>
                                      </p:cBhvr>
                                    </p:animEffect>
                                  </p:childTnLst>
                                </p:cTn>
                              </p:par>
                            </p:childTnLst>
                          </p:cTn>
                        </p:par>
                        <p:par>
                          <p:cTn id="1300" fill="hold">
                            <p:stCondLst>
                              <p:cond delay="16200"/>
                            </p:stCondLst>
                            <p:childTnLst>
                              <p:par>
                                <p:cTn id="1301" presetID="22" presetClass="entr" presetSubtype="4" fill="hold" grpId="0" nodeType="afterEffect">
                                  <p:stCondLst>
                                    <p:cond delay="0"/>
                                  </p:stCondLst>
                                  <p:childTnLst>
                                    <p:set>
                                      <p:cBhvr>
                                        <p:cTn id="1302" dur="1" fill="hold">
                                          <p:stCondLst>
                                            <p:cond delay="0"/>
                                          </p:stCondLst>
                                        </p:cTn>
                                        <p:tgtEl>
                                          <p:spTgt spid="15">
                                            <p:graphicEl>
                                              <a:chart seriesIdx="-4" categoryIdx="322" bldStep="category"/>
                                            </p:graphicEl>
                                          </p:spTgt>
                                        </p:tgtEl>
                                        <p:attrNameLst>
                                          <p:attrName>style.visibility</p:attrName>
                                        </p:attrNameLst>
                                      </p:cBhvr>
                                      <p:to>
                                        <p:strVal val="visible"/>
                                      </p:to>
                                    </p:set>
                                    <p:animEffect transition="in" filter="wipe(down)">
                                      <p:cBhvr>
                                        <p:cTn id="1303" dur="50"/>
                                        <p:tgtEl>
                                          <p:spTgt spid="15">
                                            <p:graphicEl>
                                              <a:chart seriesIdx="-4" categoryIdx="322" bldStep="category"/>
                                            </p:graphicEl>
                                          </p:spTgt>
                                        </p:tgtEl>
                                      </p:cBhvr>
                                    </p:animEffect>
                                  </p:childTnLst>
                                </p:cTn>
                              </p:par>
                            </p:childTnLst>
                          </p:cTn>
                        </p:par>
                        <p:par>
                          <p:cTn id="1304" fill="hold">
                            <p:stCondLst>
                              <p:cond delay="16250"/>
                            </p:stCondLst>
                            <p:childTnLst>
                              <p:par>
                                <p:cTn id="1305" presetID="22" presetClass="entr" presetSubtype="4" fill="hold" grpId="0" nodeType="afterEffect">
                                  <p:stCondLst>
                                    <p:cond delay="0"/>
                                  </p:stCondLst>
                                  <p:childTnLst>
                                    <p:set>
                                      <p:cBhvr>
                                        <p:cTn id="1306" dur="1" fill="hold">
                                          <p:stCondLst>
                                            <p:cond delay="0"/>
                                          </p:stCondLst>
                                        </p:cTn>
                                        <p:tgtEl>
                                          <p:spTgt spid="15">
                                            <p:graphicEl>
                                              <a:chart seriesIdx="-4" categoryIdx="323" bldStep="category"/>
                                            </p:graphicEl>
                                          </p:spTgt>
                                        </p:tgtEl>
                                        <p:attrNameLst>
                                          <p:attrName>style.visibility</p:attrName>
                                        </p:attrNameLst>
                                      </p:cBhvr>
                                      <p:to>
                                        <p:strVal val="visible"/>
                                      </p:to>
                                    </p:set>
                                    <p:animEffect transition="in" filter="wipe(down)">
                                      <p:cBhvr>
                                        <p:cTn id="1307" dur="50"/>
                                        <p:tgtEl>
                                          <p:spTgt spid="15">
                                            <p:graphicEl>
                                              <a:chart seriesIdx="-4" categoryIdx="323" bldStep="category"/>
                                            </p:graphicEl>
                                          </p:spTgt>
                                        </p:tgtEl>
                                      </p:cBhvr>
                                    </p:animEffect>
                                  </p:childTnLst>
                                </p:cTn>
                              </p:par>
                            </p:childTnLst>
                          </p:cTn>
                        </p:par>
                        <p:par>
                          <p:cTn id="1308" fill="hold">
                            <p:stCondLst>
                              <p:cond delay="16300"/>
                            </p:stCondLst>
                            <p:childTnLst>
                              <p:par>
                                <p:cTn id="1309" presetID="22" presetClass="entr" presetSubtype="4" fill="hold" grpId="0" nodeType="afterEffect">
                                  <p:stCondLst>
                                    <p:cond delay="0"/>
                                  </p:stCondLst>
                                  <p:childTnLst>
                                    <p:set>
                                      <p:cBhvr>
                                        <p:cTn id="1310" dur="1" fill="hold">
                                          <p:stCondLst>
                                            <p:cond delay="0"/>
                                          </p:stCondLst>
                                        </p:cTn>
                                        <p:tgtEl>
                                          <p:spTgt spid="15">
                                            <p:graphicEl>
                                              <a:chart seriesIdx="-4" categoryIdx="324" bldStep="category"/>
                                            </p:graphicEl>
                                          </p:spTgt>
                                        </p:tgtEl>
                                        <p:attrNameLst>
                                          <p:attrName>style.visibility</p:attrName>
                                        </p:attrNameLst>
                                      </p:cBhvr>
                                      <p:to>
                                        <p:strVal val="visible"/>
                                      </p:to>
                                    </p:set>
                                    <p:animEffect transition="in" filter="wipe(down)">
                                      <p:cBhvr>
                                        <p:cTn id="1311" dur="50"/>
                                        <p:tgtEl>
                                          <p:spTgt spid="15">
                                            <p:graphicEl>
                                              <a:chart seriesIdx="-4" categoryIdx="324" bldStep="category"/>
                                            </p:graphicEl>
                                          </p:spTgt>
                                        </p:tgtEl>
                                      </p:cBhvr>
                                    </p:animEffect>
                                  </p:childTnLst>
                                </p:cTn>
                              </p:par>
                            </p:childTnLst>
                          </p:cTn>
                        </p:par>
                        <p:par>
                          <p:cTn id="1312" fill="hold">
                            <p:stCondLst>
                              <p:cond delay="16350"/>
                            </p:stCondLst>
                            <p:childTnLst>
                              <p:par>
                                <p:cTn id="1313" presetID="22" presetClass="entr" presetSubtype="4" fill="hold" grpId="0" nodeType="afterEffect">
                                  <p:stCondLst>
                                    <p:cond delay="0"/>
                                  </p:stCondLst>
                                  <p:childTnLst>
                                    <p:set>
                                      <p:cBhvr>
                                        <p:cTn id="1314" dur="1" fill="hold">
                                          <p:stCondLst>
                                            <p:cond delay="0"/>
                                          </p:stCondLst>
                                        </p:cTn>
                                        <p:tgtEl>
                                          <p:spTgt spid="15">
                                            <p:graphicEl>
                                              <a:chart seriesIdx="-4" categoryIdx="325" bldStep="category"/>
                                            </p:graphicEl>
                                          </p:spTgt>
                                        </p:tgtEl>
                                        <p:attrNameLst>
                                          <p:attrName>style.visibility</p:attrName>
                                        </p:attrNameLst>
                                      </p:cBhvr>
                                      <p:to>
                                        <p:strVal val="visible"/>
                                      </p:to>
                                    </p:set>
                                    <p:animEffect transition="in" filter="wipe(down)">
                                      <p:cBhvr>
                                        <p:cTn id="1315" dur="50"/>
                                        <p:tgtEl>
                                          <p:spTgt spid="15">
                                            <p:graphicEl>
                                              <a:chart seriesIdx="-4" categoryIdx="325" bldStep="category"/>
                                            </p:graphicEl>
                                          </p:spTgt>
                                        </p:tgtEl>
                                      </p:cBhvr>
                                    </p:animEffect>
                                  </p:childTnLst>
                                </p:cTn>
                              </p:par>
                            </p:childTnLst>
                          </p:cTn>
                        </p:par>
                        <p:par>
                          <p:cTn id="1316" fill="hold">
                            <p:stCondLst>
                              <p:cond delay="16400"/>
                            </p:stCondLst>
                            <p:childTnLst>
                              <p:par>
                                <p:cTn id="1317" presetID="22" presetClass="entr" presetSubtype="4" fill="hold" grpId="0" nodeType="afterEffect">
                                  <p:stCondLst>
                                    <p:cond delay="0"/>
                                  </p:stCondLst>
                                  <p:childTnLst>
                                    <p:set>
                                      <p:cBhvr>
                                        <p:cTn id="1318" dur="1" fill="hold">
                                          <p:stCondLst>
                                            <p:cond delay="0"/>
                                          </p:stCondLst>
                                        </p:cTn>
                                        <p:tgtEl>
                                          <p:spTgt spid="15">
                                            <p:graphicEl>
                                              <a:chart seriesIdx="-4" categoryIdx="326" bldStep="category"/>
                                            </p:graphicEl>
                                          </p:spTgt>
                                        </p:tgtEl>
                                        <p:attrNameLst>
                                          <p:attrName>style.visibility</p:attrName>
                                        </p:attrNameLst>
                                      </p:cBhvr>
                                      <p:to>
                                        <p:strVal val="visible"/>
                                      </p:to>
                                    </p:set>
                                    <p:animEffect transition="in" filter="wipe(down)">
                                      <p:cBhvr>
                                        <p:cTn id="1319" dur="50"/>
                                        <p:tgtEl>
                                          <p:spTgt spid="15">
                                            <p:graphicEl>
                                              <a:chart seriesIdx="-4" categoryIdx="326" bldStep="category"/>
                                            </p:graphicEl>
                                          </p:spTgt>
                                        </p:tgtEl>
                                      </p:cBhvr>
                                    </p:animEffect>
                                  </p:childTnLst>
                                </p:cTn>
                              </p:par>
                            </p:childTnLst>
                          </p:cTn>
                        </p:par>
                        <p:par>
                          <p:cTn id="1320" fill="hold">
                            <p:stCondLst>
                              <p:cond delay="16450"/>
                            </p:stCondLst>
                            <p:childTnLst>
                              <p:par>
                                <p:cTn id="1321" presetID="22" presetClass="entr" presetSubtype="4" fill="hold" grpId="0" nodeType="afterEffect">
                                  <p:stCondLst>
                                    <p:cond delay="0"/>
                                  </p:stCondLst>
                                  <p:childTnLst>
                                    <p:set>
                                      <p:cBhvr>
                                        <p:cTn id="1322" dur="1" fill="hold">
                                          <p:stCondLst>
                                            <p:cond delay="0"/>
                                          </p:stCondLst>
                                        </p:cTn>
                                        <p:tgtEl>
                                          <p:spTgt spid="15">
                                            <p:graphicEl>
                                              <a:chart seriesIdx="-4" categoryIdx="327" bldStep="category"/>
                                            </p:graphicEl>
                                          </p:spTgt>
                                        </p:tgtEl>
                                        <p:attrNameLst>
                                          <p:attrName>style.visibility</p:attrName>
                                        </p:attrNameLst>
                                      </p:cBhvr>
                                      <p:to>
                                        <p:strVal val="visible"/>
                                      </p:to>
                                    </p:set>
                                    <p:animEffect transition="in" filter="wipe(down)">
                                      <p:cBhvr>
                                        <p:cTn id="1323" dur="50"/>
                                        <p:tgtEl>
                                          <p:spTgt spid="15">
                                            <p:graphicEl>
                                              <a:chart seriesIdx="-4" categoryIdx="327" bldStep="category"/>
                                            </p:graphicEl>
                                          </p:spTgt>
                                        </p:tgtEl>
                                      </p:cBhvr>
                                    </p:animEffect>
                                  </p:childTnLst>
                                </p:cTn>
                              </p:par>
                            </p:childTnLst>
                          </p:cTn>
                        </p:par>
                        <p:par>
                          <p:cTn id="1324" fill="hold">
                            <p:stCondLst>
                              <p:cond delay="16500"/>
                            </p:stCondLst>
                            <p:childTnLst>
                              <p:par>
                                <p:cTn id="1325" presetID="22" presetClass="entr" presetSubtype="4" fill="hold" grpId="0" nodeType="afterEffect">
                                  <p:stCondLst>
                                    <p:cond delay="0"/>
                                  </p:stCondLst>
                                  <p:childTnLst>
                                    <p:set>
                                      <p:cBhvr>
                                        <p:cTn id="1326" dur="1" fill="hold">
                                          <p:stCondLst>
                                            <p:cond delay="0"/>
                                          </p:stCondLst>
                                        </p:cTn>
                                        <p:tgtEl>
                                          <p:spTgt spid="15">
                                            <p:graphicEl>
                                              <a:chart seriesIdx="-4" categoryIdx="328" bldStep="category"/>
                                            </p:graphicEl>
                                          </p:spTgt>
                                        </p:tgtEl>
                                        <p:attrNameLst>
                                          <p:attrName>style.visibility</p:attrName>
                                        </p:attrNameLst>
                                      </p:cBhvr>
                                      <p:to>
                                        <p:strVal val="visible"/>
                                      </p:to>
                                    </p:set>
                                    <p:animEffect transition="in" filter="wipe(down)">
                                      <p:cBhvr>
                                        <p:cTn id="1327" dur="50"/>
                                        <p:tgtEl>
                                          <p:spTgt spid="15">
                                            <p:graphicEl>
                                              <a:chart seriesIdx="-4" categoryIdx="328" bldStep="category"/>
                                            </p:graphicEl>
                                          </p:spTgt>
                                        </p:tgtEl>
                                      </p:cBhvr>
                                    </p:animEffect>
                                  </p:childTnLst>
                                </p:cTn>
                              </p:par>
                            </p:childTnLst>
                          </p:cTn>
                        </p:par>
                        <p:par>
                          <p:cTn id="1328" fill="hold">
                            <p:stCondLst>
                              <p:cond delay="16550"/>
                            </p:stCondLst>
                            <p:childTnLst>
                              <p:par>
                                <p:cTn id="1329" presetID="22" presetClass="entr" presetSubtype="4" fill="hold" grpId="0" nodeType="afterEffect">
                                  <p:stCondLst>
                                    <p:cond delay="0"/>
                                  </p:stCondLst>
                                  <p:childTnLst>
                                    <p:set>
                                      <p:cBhvr>
                                        <p:cTn id="1330" dur="1" fill="hold">
                                          <p:stCondLst>
                                            <p:cond delay="0"/>
                                          </p:stCondLst>
                                        </p:cTn>
                                        <p:tgtEl>
                                          <p:spTgt spid="15">
                                            <p:graphicEl>
                                              <a:chart seriesIdx="-4" categoryIdx="329" bldStep="category"/>
                                            </p:graphicEl>
                                          </p:spTgt>
                                        </p:tgtEl>
                                        <p:attrNameLst>
                                          <p:attrName>style.visibility</p:attrName>
                                        </p:attrNameLst>
                                      </p:cBhvr>
                                      <p:to>
                                        <p:strVal val="visible"/>
                                      </p:to>
                                    </p:set>
                                    <p:animEffect transition="in" filter="wipe(down)">
                                      <p:cBhvr>
                                        <p:cTn id="1331" dur="50"/>
                                        <p:tgtEl>
                                          <p:spTgt spid="15">
                                            <p:graphicEl>
                                              <a:chart seriesIdx="-4" categoryIdx="329" bldStep="category"/>
                                            </p:graphicEl>
                                          </p:spTgt>
                                        </p:tgtEl>
                                      </p:cBhvr>
                                    </p:animEffect>
                                  </p:childTnLst>
                                </p:cTn>
                              </p:par>
                            </p:childTnLst>
                          </p:cTn>
                        </p:par>
                        <p:par>
                          <p:cTn id="1332" fill="hold">
                            <p:stCondLst>
                              <p:cond delay="16600"/>
                            </p:stCondLst>
                            <p:childTnLst>
                              <p:par>
                                <p:cTn id="1333" presetID="22" presetClass="entr" presetSubtype="4" fill="hold" grpId="0" nodeType="afterEffect">
                                  <p:stCondLst>
                                    <p:cond delay="0"/>
                                  </p:stCondLst>
                                  <p:childTnLst>
                                    <p:set>
                                      <p:cBhvr>
                                        <p:cTn id="1334" dur="1" fill="hold">
                                          <p:stCondLst>
                                            <p:cond delay="0"/>
                                          </p:stCondLst>
                                        </p:cTn>
                                        <p:tgtEl>
                                          <p:spTgt spid="15">
                                            <p:graphicEl>
                                              <a:chart seriesIdx="-4" categoryIdx="330" bldStep="category"/>
                                            </p:graphicEl>
                                          </p:spTgt>
                                        </p:tgtEl>
                                        <p:attrNameLst>
                                          <p:attrName>style.visibility</p:attrName>
                                        </p:attrNameLst>
                                      </p:cBhvr>
                                      <p:to>
                                        <p:strVal val="visible"/>
                                      </p:to>
                                    </p:set>
                                    <p:animEffect transition="in" filter="wipe(down)">
                                      <p:cBhvr>
                                        <p:cTn id="1335" dur="50"/>
                                        <p:tgtEl>
                                          <p:spTgt spid="15">
                                            <p:graphicEl>
                                              <a:chart seriesIdx="-4" categoryIdx="330" bldStep="category"/>
                                            </p:graphicEl>
                                          </p:spTgt>
                                        </p:tgtEl>
                                      </p:cBhvr>
                                    </p:animEffect>
                                  </p:childTnLst>
                                </p:cTn>
                              </p:par>
                            </p:childTnLst>
                          </p:cTn>
                        </p:par>
                        <p:par>
                          <p:cTn id="1336" fill="hold">
                            <p:stCondLst>
                              <p:cond delay="16650"/>
                            </p:stCondLst>
                            <p:childTnLst>
                              <p:par>
                                <p:cTn id="1337" presetID="22" presetClass="entr" presetSubtype="4" fill="hold" grpId="0" nodeType="afterEffect">
                                  <p:stCondLst>
                                    <p:cond delay="0"/>
                                  </p:stCondLst>
                                  <p:childTnLst>
                                    <p:set>
                                      <p:cBhvr>
                                        <p:cTn id="1338" dur="1" fill="hold">
                                          <p:stCondLst>
                                            <p:cond delay="0"/>
                                          </p:stCondLst>
                                        </p:cTn>
                                        <p:tgtEl>
                                          <p:spTgt spid="15">
                                            <p:graphicEl>
                                              <a:chart seriesIdx="-4" categoryIdx="331" bldStep="category"/>
                                            </p:graphicEl>
                                          </p:spTgt>
                                        </p:tgtEl>
                                        <p:attrNameLst>
                                          <p:attrName>style.visibility</p:attrName>
                                        </p:attrNameLst>
                                      </p:cBhvr>
                                      <p:to>
                                        <p:strVal val="visible"/>
                                      </p:to>
                                    </p:set>
                                    <p:animEffect transition="in" filter="wipe(down)">
                                      <p:cBhvr>
                                        <p:cTn id="1339" dur="50"/>
                                        <p:tgtEl>
                                          <p:spTgt spid="15">
                                            <p:graphicEl>
                                              <a:chart seriesIdx="-4" categoryIdx="331" bldStep="category"/>
                                            </p:graphicEl>
                                          </p:spTgt>
                                        </p:tgtEl>
                                      </p:cBhvr>
                                    </p:animEffect>
                                  </p:childTnLst>
                                </p:cTn>
                              </p:par>
                            </p:childTnLst>
                          </p:cTn>
                        </p:par>
                        <p:par>
                          <p:cTn id="1340" fill="hold">
                            <p:stCondLst>
                              <p:cond delay="16700"/>
                            </p:stCondLst>
                            <p:childTnLst>
                              <p:par>
                                <p:cTn id="1341" presetID="22" presetClass="entr" presetSubtype="4" fill="hold" grpId="0" nodeType="afterEffect">
                                  <p:stCondLst>
                                    <p:cond delay="0"/>
                                  </p:stCondLst>
                                  <p:childTnLst>
                                    <p:set>
                                      <p:cBhvr>
                                        <p:cTn id="1342" dur="1" fill="hold">
                                          <p:stCondLst>
                                            <p:cond delay="0"/>
                                          </p:stCondLst>
                                        </p:cTn>
                                        <p:tgtEl>
                                          <p:spTgt spid="15">
                                            <p:graphicEl>
                                              <a:chart seriesIdx="-4" categoryIdx="332" bldStep="category"/>
                                            </p:graphicEl>
                                          </p:spTgt>
                                        </p:tgtEl>
                                        <p:attrNameLst>
                                          <p:attrName>style.visibility</p:attrName>
                                        </p:attrNameLst>
                                      </p:cBhvr>
                                      <p:to>
                                        <p:strVal val="visible"/>
                                      </p:to>
                                    </p:set>
                                    <p:animEffect transition="in" filter="wipe(down)">
                                      <p:cBhvr>
                                        <p:cTn id="1343" dur="50"/>
                                        <p:tgtEl>
                                          <p:spTgt spid="15">
                                            <p:graphicEl>
                                              <a:chart seriesIdx="-4" categoryIdx="332" bldStep="category"/>
                                            </p:graphicEl>
                                          </p:spTgt>
                                        </p:tgtEl>
                                      </p:cBhvr>
                                    </p:animEffect>
                                  </p:childTnLst>
                                </p:cTn>
                              </p:par>
                            </p:childTnLst>
                          </p:cTn>
                        </p:par>
                        <p:par>
                          <p:cTn id="1344" fill="hold">
                            <p:stCondLst>
                              <p:cond delay="16750"/>
                            </p:stCondLst>
                            <p:childTnLst>
                              <p:par>
                                <p:cTn id="1345" presetID="22" presetClass="entr" presetSubtype="4" fill="hold" grpId="0" nodeType="afterEffect">
                                  <p:stCondLst>
                                    <p:cond delay="0"/>
                                  </p:stCondLst>
                                  <p:childTnLst>
                                    <p:set>
                                      <p:cBhvr>
                                        <p:cTn id="1346" dur="1" fill="hold">
                                          <p:stCondLst>
                                            <p:cond delay="0"/>
                                          </p:stCondLst>
                                        </p:cTn>
                                        <p:tgtEl>
                                          <p:spTgt spid="15">
                                            <p:graphicEl>
                                              <a:chart seriesIdx="-4" categoryIdx="333" bldStep="category"/>
                                            </p:graphicEl>
                                          </p:spTgt>
                                        </p:tgtEl>
                                        <p:attrNameLst>
                                          <p:attrName>style.visibility</p:attrName>
                                        </p:attrNameLst>
                                      </p:cBhvr>
                                      <p:to>
                                        <p:strVal val="visible"/>
                                      </p:to>
                                    </p:set>
                                    <p:animEffect transition="in" filter="wipe(down)">
                                      <p:cBhvr>
                                        <p:cTn id="1347" dur="50"/>
                                        <p:tgtEl>
                                          <p:spTgt spid="15">
                                            <p:graphicEl>
                                              <a:chart seriesIdx="-4" categoryIdx="333" bldStep="category"/>
                                            </p:graphicEl>
                                          </p:spTgt>
                                        </p:tgtEl>
                                      </p:cBhvr>
                                    </p:animEffect>
                                  </p:childTnLst>
                                </p:cTn>
                              </p:par>
                            </p:childTnLst>
                          </p:cTn>
                        </p:par>
                        <p:par>
                          <p:cTn id="1348" fill="hold">
                            <p:stCondLst>
                              <p:cond delay="16800"/>
                            </p:stCondLst>
                            <p:childTnLst>
                              <p:par>
                                <p:cTn id="1349" presetID="22" presetClass="entr" presetSubtype="4" fill="hold" grpId="0" nodeType="afterEffect">
                                  <p:stCondLst>
                                    <p:cond delay="0"/>
                                  </p:stCondLst>
                                  <p:childTnLst>
                                    <p:set>
                                      <p:cBhvr>
                                        <p:cTn id="1350" dur="1" fill="hold">
                                          <p:stCondLst>
                                            <p:cond delay="0"/>
                                          </p:stCondLst>
                                        </p:cTn>
                                        <p:tgtEl>
                                          <p:spTgt spid="15">
                                            <p:graphicEl>
                                              <a:chart seriesIdx="-4" categoryIdx="334" bldStep="category"/>
                                            </p:graphicEl>
                                          </p:spTgt>
                                        </p:tgtEl>
                                        <p:attrNameLst>
                                          <p:attrName>style.visibility</p:attrName>
                                        </p:attrNameLst>
                                      </p:cBhvr>
                                      <p:to>
                                        <p:strVal val="visible"/>
                                      </p:to>
                                    </p:set>
                                    <p:animEffect transition="in" filter="wipe(down)">
                                      <p:cBhvr>
                                        <p:cTn id="1351" dur="50"/>
                                        <p:tgtEl>
                                          <p:spTgt spid="15">
                                            <p:graphicEl>
                                              <a:chart seriesIdx="-4" categoryIdx="334" bldStep="category"/>
                                            </p:graphicEl>
                                          </p:spTgt>
                                        </p:tgtEl>
                                      </p:cBhvr>
                                    </p:animEffect>
                                  </p:childTnLst>
                                </p:cTn>
                              </p:par>
                            </p:childTnLst>
                          </p:cTn>
                        </p:par>
                        <p:par>
                          <p:cTn id="1352" fill="hold">
                            <p:stCondLst>
                              <p:cond delay="16850"/>
                            </p:stCondLst>
                            <p:childTnLst>
                              <p:par>
                                <p:cTn id="1353" presetID="22" presetClass="entr" presetSubtype="4" fill="hold" grpId="0" nodeType="afterEffect">
                                  <p:stCondLst>
                                    <p:cond delay="0"/>
                                  </p:stCondLst>
                                  <p:childTnLst>
                                    <p:set>
                                      <p:cBhvr>
                                        <p:cTn id="1354" dur="1" fill="hold">
                                          <p:stCondLst>
                                            <p:cond delay="0"/>
                                          </p:stCondLst>
                                        </p:cTn>
                                        <p:tgtEl>
                                          <p:spTgt spid="15">
                                            <p:graphicEl>
                                              <a:chart seriesIdx="-4" categoryIdx="335" bldStep="category"/>
                                            </p:graphicEl>
                                          </p:spTgt>
                                        </p:tgtEl>
                                        <p:attrNameLst>
                                          <p:attrName>style.visibility</p:attrName>
                                        </p:attrNameLst>
                                      </p:cBhvr>
                                      <p:to>
                                        <p:strVal val="visible"/>
                                      </p:to>
                                    </p:set>
                                    <p:animEffect transition="in" filter="wipe(down)">
                                      <p:cBhvr>
                                        <p:cTn id="1355" dur="50"/>
                                        <p:tgtEl>
                                          <p:spTgt spid="15">
                                            <p:graphicEl>
                                              <a:chart seriesIdx="-4" categoryIdx="335" bldStep="category"/>
                                            </p:graphicEl>
                                          </p:spTgt>
                                        </p:tgtEl>
                                      </p:cBhvr>
                                    </p:animEffect>
                                  </p:childTnLst>
                                </p:cTn>
                              </p:par>
                            </p:childTnLst>
                          </p:cTn>
                        </p:par>
                        <p:par>
                          <p:cTn id="1356" fill="hold">
                            <p:stCondLst>
                              <p:cond delay="16900"/>
                            </p:stCondLst>
                            <p:childTnLst>
                              <p:par>
                                <p:cTn id="1357" presetID="22" presetClass="entr" presetSubtype="4" fill="hold" grpId="0" nodeType="afterEffect">
                                  <p:stCondLst>
                                    <p:cond delay="0"/>
                                  </p:stCondLst>
                                  <p:childTnLst>
                                    <p:set>
                                      <p:cBhvr>
                                        <p:cTn id="1358" dur="1" fill="hold">
                                          <p:stCondLst>
                                            <p:cond delay="0"/>
                                          </p:stCondLst>
                                        </p:cTn>
                                        <p:tgtEl>
                                          <p:spTgt spid="15">
                                            <p:graphicEl>
                                              <a:chart seriesIdx="-4" categoryIdx="336" bldStep="category"/>
                                            </p:graphicEl>
                                          </p:spTgt>
                                        </p:tgtEl>
                                        <p:attrNameLst>
                                          <p:attrName>style.visibility</p:attrName>
                                        </p:attrNameLst>
                                      </p:cBhvr>
                                      <p:to>
                                        <p:strVal val="visible"/>
                                      </p:to>
                                    </p:set>
                                    <p:animEffect transition="in" filter="wipe(down)">
                                      <p:cBhvr>
                                        <p:cTn id="1359" dur="50"/>
                                        <p:tgtEl>
                                          <p:spTgt spid="15">
                                            <p:graphicEl>
                                              <a:chart seriesIdx="-4" categoryIdx="336" bldStep="category"/>
                                            </p:graphicEl>
                                          </p:spTgt>
                                        </p:tgtEl>
                                      </p:cBhvr>
                                    </p:animEffect>
                                  </p:childTnLst>
                                </p:cTn>
                              </p:par>
                            </p:childTnLst>
                          </p:cTn>
                        </p:par>
                        <p:par>
                          <p:cTn id="1360" fill="hold">
                            <p:stCondLst>
                              <p:cond delay="16950"/>
                            </p:stCondLst>
                            <p:childTnLst>
                              <p:par>
                                <p:cTn id="1361" presetID="22" presetClass="entr" presetSubtype="4" fill="hold" grpId="0" nodeType="afterEffect">
                                  <p:stCondLst>
                                    <p:cond delay="0"/>
                                  </p:stCondLst>
                                  <p:childTnLst>
                                    <p:set>
                                      <p:cBhvr>
                                        <p:cTn id="1362" dur="1" fill="hold">
                                          <p:stCondLst>
                                            <p:cond delay="0"/>
                                          </p:stCondLst>
                                        </p:cTn>
                                        <p:tgtEl>
                                          <p:spTgt spid="15">
                                            <p:graphicEl>
                                              <a:chart seriesIdx="-4" categoryIdx="337" bldStep="category"/>
                                            </p:graphicEl>
                                          </p:spTgt>
                                        </p:tgtEl>
                                        <p:attrNameLst>
                                          <p:attrName>style.visibility</p:attrName>
                                        </p:attrNameLst>
                                      </p:cBhvr>
                                      <p:to>
                                        <p:strVal val="visible"/>
                                      </p:to>
                                    </p:set>
                                    <p:animEffect transition="in" filter="wipe(down)">
                                      <p:cBhvr>
                                        <p:cTn id="1363" dur="50"/>
                                        <p:tgtEl>
                                          <p:spTgt spid="15">
                                            <p:graphicEl>
                                              <a:chart seriesIdx="-4" categoryIdx="337" bldStep="category"/>
                                            </p:graphicEl>
                                          </p:spTgt>
                                        </p:tgtEl>
                                      </p:cBhvr>
                                    </p:animEffect>
                                  </p:childTnLst>
                                </p:cTn>
                              </p:par>
                            </p:childTnLst>
                          </p:cTn>
                        </p:par>
                        <p:par>
                          <p:cTn id="1364" fill="hold">
                            <p:stCondLst>
                              <p:cond delay="17000"/>
                            </p:stCondLst>
                            <p:childTnLst>
                              <p:par>
                                <p:cTn id="1365" presetID="22" presetClass="entr" presetSubtype="4" fill="hold" grpId="0" nodeType="afterEffect">
                                  <p:stCondLst>
                                    <p:cond delay="0"/>
                                  </p:stCondLst>
                                  <p:childTnLst>
                                    <p:set>
                                      <p:cBhvr>
                                        <p:cTn id="1366" dur="1" fill="hold">
                                          <p:stCondLst>
                                            <p:cond delay="0"/>
                                          </p:stCondLst>
                                        </p:cTn>
                                        <p:tgtEl>
                                          <p:spTgt spid="15">
                                            <p:graphicEl>
                                              <a:chart seriesIdx="-4" categoryIdx="338" bldStep="category"/>
                                            </p:graphicEl>
                                          </p:spTgt>
                                        </p:tgtEl>
                                        <p:attrNameLst>
                                          <p:attrName>style.visibility</p:attrName>
                                        </p:attrNameLst>
                                      </p:cBhvr>
                                      <p:to>
                                        <p:strVal val="visible"/>
                                      </p:to>
                                    </p:set>
                                    <p:animEffect transition="in" filter="wipe(down)">
                                      <p:cBhvr>
                                        <p:cTn id="1367" dur="50"/>
                                        <p:tgtEl>
                                          <p:spTgt spid="15">
                                            <p:graphicEl>
                                              <a:chart seriesIdx="-4" categoryIdx="338" bldStep="category"/>
                                            </p:graphicEl>
                                          </p:spTgt>
                                        </p:tgtEl>
                                      </p:cBhvr>
                                    </p:animEffect>
                                  </p:childTnLst>
                                </p:cTn>
                              </p:par>
                            </p:childTnLst>
                          </p:cTn>
                        </p:par>
                        <p:par>
                          <p:cTn id="1368" fill="hold">
                            <p:stCondLst>
                              <p:cond delay="17050"/>
                            </p:stCondLst>
                            <p:childTnLst>
                              <p:par>
                                <p:cTn id="1369" presetID="22" presetClass="entr" presetSubtype="4" fill="hold" grpId="0" nodeType="afterEffect">
                                  <p:stCondLst>
                                    <p:cond delay="0"/>
                                  </p:stCondLst>
                                  <p:childTnLst>
                                    <p:set>
                                      <p:cBhvr>
                                        <p:cTn id="1370" dur="1" fill="hold">
                                          <p:stCondLst>
                                            <p:cond delay="0"/>
                                          </p:stCondLst>
                                        </p:cTn>
                                        <p:tgtEl>
                                          <p:spTgt spid="15">
                                            <p:graphicEl>
                                              <a:chart seriesIdx="-4" categoryIdx="339" bldStep="category"/>
                                            </p:graphicEl>
                                          </p:spTgt>
                                        </p:tgtEl>
                                        <p:attrNameLst>
                                          <p:attrName>style.visibility</p:attrName>
                                        </p:attrNameLst>
                                      </p:cBhvr>
                                      <p:to>
                                        <p:strVal val="visible"/>
                                      </p:to>
                                    </p:set>
                                    <p:animEffect transition="in" filter="wipe(down)">
                                      <p:cBhvr>
                                        <p:cTn id="1371" dur="50"/>
                                        <p:tgtEl>
                                          <p:spTgt spid="15">
                                            <p:graphicEl>
                                              <a:chart seriesIdx="-4" categoryIdx="339" bldStep="category"/>
                                            </p:graphicEl>
                                          </p:spTgt>
                                        </p:tgtEl>
                                      </p:cBhvr>
                                    </p:animEffect>
                                  </p:childTnLst>
                                </p:cTn>
                              </p:par>
                            </p:childTnLst>
                          </p:cTn>
                        </p:par>
                        <p:par>
                          <p:cTn id="1372" fill="hold">
                            <p:stCondLst>
                              <p:cond delay="17100"/>
                            </p:stCondLst>
                            <p:childTnLst>
                              <p:par>
                                <p:cTn id="1373" presetID="22" presetClass="entr" presetSubtype="4" fill="hold" grpId="0" nodeType="afterEffect">
                                  <p:stCondLst>
                                    <p:cond delay="0"/>
                                  </p:stCondLst>
                                  <p:childTnLst>
                                    <p:set>
                                      <p:cBhvr>
                                        <p:cTn id="1374" dur="1" fill="hold">
                                          <p:stCondLst>
                                            <p:cond delay="0"/>
                                          </p:stCondLst>
                                        </p:cTn>
                                        <p:tgtEl>
                                          <p:spTgt spid="15">
                                            <p:graphicEl>
                                              <a:chart seriesIdx="-4" categoryIdx="340" bldStep="category"/>
                                            </p:graphicEl>
                                          </p:spTgt>
                                        </p:tgtEl>
                                        <p:attrNameLst>
                                          <p:attrName>style.visibility</p:attrName>
                                        </p:attrNameLst>
                                      </p:cBhvr>
                                      <p:to>
                                        <p:strVal val="visible"/>
                                      </p:to>
                                    </p:set>
                                    <p:animEffect transition="in" filter="wipe(down)">
                                      <p:cBhvr>
                                        <p:cTn id="1375" dur="50"/>
                                        <p:tgtEl>
                                          <p:spTgt spid="15">
                                            <p:graphicEl>
                                              <a:chart seriesIdx="-4" categoryIdx="340" bldStep="category"/>
                                            </p:graphicEl>
                                          </p:spTgt>
                                        </p:tgtEl>
                                      </p:cBhvr>
                                    </p:animEffect>
                                  </p:childTnLst>
                                </p:cTn>
                              </p:par>
                            </p:childTnLst>
                          </p:cTn>
                        </p:par>
                        <p:par>
                          <p:cTn id="1376" fill="hold">
                            <p:stCondLst>
                              <p:cond delay="17150"/>
                            </p:stCondLst>
                            <p:childTnLst>
                              <p:par>
                                <p:cTn id="1377" presetID="22" presetClass="entr" presetSubtype="4" fill="hold" grpId="0" nodeType="afterEffect">
                                  <p:stCondLst>
                                    <p:cond delay="0"/>
                                  </p:stCondLst>
                                  <p:childTnLst>
                                    <p:set>
                                      <p:cBhvr>
                                        <p:cTn id="1378" dur="1" fill="hold">
                                          <p:stCondLst>
                                            <p:cond delay="0"/>
                                          </p:stCondLst>
                                        </p:cTn>
                                        <p:tgtEl>
                                          <p:spTgt spid="15">
                                            <p:graphicEl>
                                              <a:chart seriesIdx="-4" categoryIdx="341" bldStep="category"/>
                                            </p:graphicEl>
                                          </p:spTgt>
                                        </p:tgtEl>
                                        <p:attrNameLst>
                                          <p:attrName>style.visibility</p:attrName>
                                        </p:attrNameLst>
                                      </p:cBhvr>
                                      <p:to>
                                        <p:strVal val="visible"/>
                                      </p:to>
                                    </p:set>
                                    <p:animEffect transition="in" filter="wipe(down)">
                                      <p:cBhvr>
                                        <p:cTn id="1379" dur="50"/>
                                        <p:tgtEl>
                                          <p:spTgt spid="15">
                                            <p:graphicEl>
                                              <a:chart seriesIdx="-4" categoryIdx="341" bldStep="category"/>
                                            </p:graphicEl>
                                          </p:spTgt>
                                        </p:tgtEl>
                                      </p:cBhvr>
                                    </p:animEffect>
                                  </p:childTnLst>
                                </p:cTn>
                              </p:par>
                            </p:childTnLst>
                          </p:cTn>
                        </p:par>
                        <p:par>
                          <p:cTn id="1380" fill="hold">
                            <p:stCondLst>
                              <p:cond delay="17200"/>
                            </p:stCondLst>
                            <p:childTnLst>
                              <p:par>
                                <p:cTn id="1381" presetID="22" presetClass="entr" presetSubtype="4" fill="hold" grpId="0" nodeType="afterEffect">
                                  <p:stCondLst>
                                    <p:cond delay="0"/>
                                  </p:stCondLst>
                                  <p:childTnLst>
                                    <p:set>
                                      <p:cBhvr>
                                        <p:cTn id="1382" dur="1" fill="hold">
                                          <p:stCondLst>
                                            <p:cond delay="0"/>
                                          </p:stCondLst>
                                        </p:cTn>
                                        <p:tgtEl>
                                          <p:spTgt spid="15">
                                            <p:graphicEl>
                                              <a:chart seriesIdx="-4" categoryIdx="342" bldStep="category"/>
                                            </p:graphicEl>
                                          </p:spTgt>
                                        </p:tgtEl>
                                        <p:attrNameLst>
                                          <p:attrName>style.visibility</p:attrName>
                                        </p:attrNameLst>
                                      </p:cBhvr>
                                      <p:to>
                                        <p:strVal val="visible"/>
                                      </p:to>
                                    </p:set>
                                    <p:animEffect transition="in" filter="wipe(down)">
                                      <p:cBhvr>
                                        <p:cTn id="1383" dur="50"/>
                                        <p:tgtEl>
                                          <p:spTgt spid="15">
                                            <p:graphicEl>
                                              <a:chart seriesIdx="-4" categoryIdx="342" bldStep="category"/>
                                            </p:graphicEl>
                                          </p:spTgt>
                                        </p:tgtEl>
                                      </p:cBhvr>
                                    </p:animEffect>
                                  </p:childTnLst>
                                </p:cTn>
                              </p:par>
                            </p:childTnLst>
                          </p:cTn>
                        </p:par>
                        <p:par>
                          <p:cTn id="1384" fill="hold">
                            <p:stCondLst>
                              <p:cond delay="17250"/>
                            </p:stCondLst>
                            <p:childTnLst>
                              <p:par>
                                <p:cTn id="1385" presetID="22" presetClass="entr" presetSubtype="4" fill="hold" grpId="0" nodeType="afterEffect">
                                  <p:stCondLst>
                                    <p:cond delay="0"/>
                                  </p:stCondLst>
                                  <p:childTnLst>
                                    <p:set>
                                      <p:cBhvr>
                                        <p:cTn id="1386" dur="1" fill="hold">
                                          <p:stCondLst>
                                            <p:cond delay="0"/>
                                          </p:stCondLst>
                                        </p:cTn>
                                        <p:tgtEl>
                                          <p:spTgt spid="15">
                                            <p:graphicEl>
                                              <a:chart seriesIdx="-4" categoryIdx="343" bldStep="category"/>
                                            </p:graphicEl>
                                          </p:spTgt>
                                        </p:tgtEl>
                                        <p:attrNameLst>
                                          <p:attrName>style.visibility</p:attrName>
                                        </p:attrNameLst>
                                      </p:cBhvr>
                                      <p:to>
                                        <p:strVal val="visible"/>
                                      </p:to>
                                    </p:set>
                                    <p:animEffect transition="in" filter="wipe(down)">
                                      <p:cBhvr>
                                        <p:cTn id="1387" dur="50"/>
                                        <p:tgtEl>
                                          <p:spTgt spid="15">
                                            <p:graphicEl>
                                              <a:chart seriesIdx="-4" categoryIdx="343" bldStep="category"/>
                                            </p:graphicEl>
                                          </p:spTgt>
                                        </p:tgtEl>
                                      </p:cBhvr>
                                    </p:animEffect>
                                  </p:childTnLst>
                                </p:cTn>
                              </p:par>
                            </p:childTnLst>
                          </p:cTn>
                        </p:par>
                        <p:par>
                          <p:cTn id="1388" fill="hold">
                            <p:stCondLst>
                              <p:cond delay="17300"/>
                            </p:stCondLst>
                            <p:childTnLst>
                              <p:par>
                                <p:cTn id="1389" presetID="22" presetClass="entr" presetSubtype="4" fill="hold" grpId="0" nodeType="afterEffect">
                                  <p:stCondLst>
                                    <p:cond delay="0"/>
                                  </p:stCondLst>
                                  <p:childTnLst>
                                    <p:set>
                                      <p:cBhvr>
                                        <p:cTn id="1390" dur="1" fill="hold">
                                          <p:stCondLst>
                                            <p:cond delay="0"/>
                                          </p:stCondLst>
                                        </p:cTn>
                                        <p:tgtEl>
                                          <p:spTgt spid="15">
                                            <p:graphicEl>
                                              <a:chart seriesIdx="-4" categoryIdx="344" bldStep="category"/>
                                            </p:graphicEl>
                                          </p:spTgt>
                                        </p:tgtEl>
                                        <p:attrNameLst>
                                          <p:attrName>style.visibility</p:attrName>
                                        </p:attrNameLst>
                                      </p:cBhvr>
                                      <p:to>
                                        <p:strVal val="visible"/>
                                      </p:to>
                                    </p:set>
                                    <p:animEffect transition="in" filter="wipe(down)">
                                      <p:cBhvr>
                                        <p:cTn id="1391" dur="50"/>
                                        <p:tgtEl>
                                          <p:spTgt spid="15">
                                            <p:graphicEl>
                                              <a:chart seriesIdx="-4" categoryIdx="344" bldStep="category"/>
                                            </p:graphicEl>
                                          </p:spTgt>
                                        </p:tgtEl>
                                      </p:cBhvr>
                                    </p:animEffect>
                                  </p:childTnLst>
                                </p:cTn>
                              </p:par>
                            </p:childTnLst>
                          </p:cTn>
                        </p:par>
                        <p:par>
                          <p:cTn id="1392" fill="hold">
                            <p:stCondLst>
                              <p:cond delay="17350"/>
                            </p:stCondLst>
                            <p:childTnLst>
                              <p:par>
                                <p:cTn id="1393" presetID="22" presetClass="entr" presetSubtype="4" fill="hold" grpId="0" nodeType="afterEffect">
                                  <p:stCondLst>
                                    <p:cond delay="0"/>
                                  </p:stCondLst>
                                  <p:childTnLst>
                                    <p:set>
                                      <p:cBhvr>
                                        <p:cTn id="1394" dur="1" fill="hold">
                                          <p:stCondLst>
                                            <p:cond delay="0"/>
                                          </p:stCondLst>
                                        </p:cTn>
                                        <p:tgtEl>
                                          <p:spTgt spid="15">
                                            <p:graphicEl>
                                              <a:chart seriesIdx="-4" categoryIdx="345" bldStep="category"/>
                                            </p:graphicEl>
                                          </p:spTgt>
                                        </p:tgtEl>
                                        <p:attrNameLst>
                                          <p:attrName>style.visibility</p:attrName>
                                        </p:attrNameLst>
                                      </p:cBhvr>
                                      <p:to>
                                        <p:strVal val="visible"/>
                                      </p:to>
                                    </p:set>
                                    <p:animEffect transition="in" filter="wipe(down)">
                                      <p:cBhvr>
                                        <p:cTn id="1395" dur="50"/>
                                        <p:tgtEl>
                                          <p:spTgt spid="15">
                                            <p:graphicEl>
                                              <a:chart seriesIdx="-4" categoryIdx="345" bldStep="category"/>
                                            </p:graphicEl>
                                          </p:spTgt>
                                        </p:tgtEl>
                                      </p:cBhvr>
                                    </p:animEffect>
                                  </p:childTnLst>
                                </p:cTn>
                              </p:par>
                            </p:childTnLst>
                          </p:cTn>
                        </p:par>
                        <p:par>
                          <p:cTn id="1396" fill="hold">
                            <p:stCondLst>
                              <p:cond delay="17400"/>
                            </p:stCondLst>
                            <p:childTnLst>
                              <p:par>
                                <p:cTn id="1397" presetID="22" presetClass="entr" presetSubtype="4" fill="hold" grpId="0" nodeType="afterEffect">
                                  <p:stCondLst>
                                    <p:cond delay="0"/>
                                  </p:stCondLst>
                                  <p:childTnLst>
                                    <p:set>
                                      <p:cBhvr>
                                        <p:cTn id="1398" dur="1" fill="hold">
                                          <p:stCondLst>
                                            <p:cond delay="0"/>
                                          </p:stCondLst>
                                        </p:cTn>
                                        <p:tgtEl>
                                          <p:spTgt spid="15">
                                            <p:graphicEl>
                                              <a:chart seriesIdx="-4" categoryIdx="346" bldStep="category"/>
                                            </p:graphicEl>
                                          </p:spTgt>
                                        </p:tgtEl>
                                        <p:attrNameLst>
                                          <p:attrName>style.visibility</p:attrName>
                                        </p:attrNameLst>
                                      </p:cBhvr>
                                      <p:to>
                                        <p:strVal val="visible"/>
                                      </p:to>
                                    </p:set>
                                    <p:animEffect transition="in" filter="wipe(down)">
                                      <p:cBhvr>
                                        <p:cTn id="1399" dur="50"/>
                                        <p:tgtEl>
                                          <p:spTgt spid="15">
                                            <p:graphicEl>
                                              <a:chart seriesIdx="-4" categoryIdx="346" bldStep="category"/>
                                            </p:graphicEl>
                                          </p:spTgt>
                                        </p:tgtEl>
                                      </p:cBhvr>
                                    </p:animEffect>
                                  </p:childTnLst>
                                </p:cTn>
                              </p:par>
                            </p:childTnLst>
                          </p:cTn>
                        </p:par>
                        <p:par>
                          <p:cTn id="1400" fill="hold">
                            <p:stCondLst>
                              <p:cond delay="17450"/>
                            </p:stCondLst>
                            <p:childTnLst>
                              <p:par>
                                <p:cTn id="1401" presetID="22" presetClass="entr" presetSubtype="4" fill="hold" grpId="0" nodeType="afterEffect">
                                  <p:stCondLst>
                                    <p:cond delay="0"/>
                                  </p:stCondLst>
                                  <p:childTnLst>
                                    <p:set>
                                      <p:cBhvr>
                                        <p:cTn id="1402" dur="1" fill="hold">
                                          <p:stCondLst>
                                            <p:cond delay="0"/>
                                          </p:stCondLst>
                                        </p:cTn>
                                        <p:tgtEl>
                                          <p:spTgt spid="15">
                                            <p:graphicEl>
                                              <a:chart seriesIdx="-4" categoryIdx="347" bldStep="category"/>
                                            </p:graphicEl>
                                          </p:spTgt>
                                        </p:tgtEl>
                                        <p:attrNameLst>
                                          <p:attrName>style.visibility</p:attrName>
                                        </p:attrNameLst>
                                      </p:cBhvr>
                                      <p:to>
                                        <p:strVal val="visible"/>
                                      </p:to>
                                    </p:set>
                                    <p:animEffect transition="in" filter="wipe(down)">
                                      <p:cBhvr>
                                        <p:cTn id="1403" dur="50"/>
                                        <p:tgtEl>
                                          <p:spTgt spid="15">
                                            <p:graphicEl>
                                              <a:chart seriesIdx="-4" categoryIdx="347" bldStep="category"/>
                                            </p:graphicEl>
                                          </p:spTgt>
                                        </p:tgtEl>
                                      </p:cBhvr>
                                    </p:animEffect>
                                  </p:childTnLst>
                                </p:cTn>
                              </p:par>
                            </p:childTnLst>
                          </p:cTn>
                        </p:par>
                        <p:par>
                          <p:cTn id="1404" fill="hold">
                            <p:stCondLst>
                              <p:cond delay="17500"/>
                            </p:stCondLst>
                            <p:childTnLst>
                              <p:par>
                                <p:cTn id="1405" presetID="22" presetClass="entr" presetSubtype="4" fill="hold" grpId="0" nodeType="afterEffect">
                                  <p:stCondLst>
                                    <p:cond delay="0"/>
                                  </p:stCondLst>
                                  <p:childTnLst>
                                    <p:set>
                                      <p:cBhvr>
                                        <p:cTn id="1406" dur="1" fill="hold">
                                          <p:stCondLst>
                                            <p:cond delay="0"/>
                                          </p:stCondLst>
                                        </p:cTn>
                                        <p:tgtEl>
                                          <p:spTgt spid="15">
                                            <p:graphicEl>
                                              <a:chart seriesIdx="-4" categoryIdx="348" bldStep="category"/>
                                            </p:graphicEl>
                                          </p:spTgt>
                                        </p:tgtEl>
                                        <p:attrNameLst>
                                          <p:attrName>style.visibility</p:attrName>
                                        </p:attrNameLst>
                                      </p:cBhvr>
                                      <p:to>
                                        <p:strVal val="visible"/>
                                      </p:to>
                                    </p:set>
                                    <p:animEffect transition="in" filter="wipe(down)">
                                      <p:cBhvr>
                                        <p:cTn id="1407" dur="50"/>
                                        <p:tgtEl>
                                          <p:spTgt spid="15">
                                            <p:graphicEl>
                                              <a:chart seriesIdx="-4" categoryIdx="348" bldStep="category"/>
                                            </p:graphicEl>
                                          </p:spTgt>
                                        </p:tgtEl>
                                      </p:cBhvr>
                                    </p:animEffect>
                                  </p:childTnLst>
                                </p:cTn>
                              </p:par>
                            </p:childTnLst>
                          </p:cTn>
                        </p:par>
                        <p:par>
                          <p:cTn id="1408" fill="hold">
                            <p:stCondLst>
                              <p:cond delay="17550"/>
                            </p:stCondLst>
                            <p:childTnLst>
                              <p:par>
                                <p:cTn id="1409" presetID="22" presetClass="entr" presetSubtype="4" fill="hold" grpId="0" nodeType="afterEffect">
                                  <p:stCondLst>
                                    <p:cond delay="0"/>
                                  </p:stCondLst>
                                  <p:childTnLst>
                                    <p:set>
                                      <p:cBhvr>
                                        <p:cTn id="1410" dur="1" fill="hold">
                                          <p:stCondLst>
                                            <p:cond delay="0"/>
                                          </p:stCondLst>
                                        </p:cTn>
                                        <p:tgtEl>
                                          <p:spTgt spid="15">
                                            <p:graphicEl>
                                              <a:chart seriesIdx="-4" categoryIdx="349" bldStep="category"/>
                                            </p:graphicEl>
                                          </p:spTgt>
                                        </p:tgtEl>
                                        <p:attrNameLst>
                                          <p:attrName>style.visibility</p:attrName>
                                        </p:attrNameLst>
                                      </p:cBhvr>
                                      <p:to>
                                        <p:strVal val="visible"/>
                                      </p:to>
                                    </p:set>
                                    <p:animEffect transition="in" filter="wipe(down)">
                                      <p:cBhvr>
                                        <p:cTn id="1411" dur="50"/>
                                        <p:tgtEl>
                                          <p:spTgt spid="15">
                                            <p:graphicEl>
                                              <a:chart seriesIdx="-4" categoryIdx="349" bldStep="category"/>
                                            </p:graphicEl>
                                          </p:spTgt>
                                        </p:tgtEl>
                                      </p:cBhvr>
                                    </p:animEffect>
                                  </p:childTnLst>
                                </p:cTn>
                              </p:par>
                            </p:childTnLst>
                          </p:cTn>
                        </p:par>
                        <p:par>
                          <p:cTn id="1412" fill="hold">
                            <p:stCondLst>
                              <p:cond delay="17600"/>
                            </p:stCondLst>
                            <p:childTnLst>
                              <p:par>
                                <p:cTn id="1413" presetID="22" presetClass="entr" presetSubtype="4" fill="hold" grpId="0" nodeType="afterEffect">
                                  <p:stCondLst>
                                    <p:cond delay="0"/>
                                  </p:stCondLst>
                                  <p:childTnLst>
                                    <p:set>
                                      <p:cBhvr>
                                        <p:cTn id="1414" dur="1" fill="hold">
                                          <p:stCondLst>
                                            <p:cond delay="0"/>
                                          </p:stCondLst>
                                        </p:cTn>
                                        <p:tgtEl>
                                          <p:spTgt spid="15">
                                            <p:graphicEl>
                                              <a:chart seriesIdx="-4" categoryIdx="350" bldStep="category"/>
                                            </p:graphicEl>
                                          </p:spTgt>
                                        </p:tgtEl>
                                        <p:attrNameLst>
                                          <p:attrName>style.visibility</p:attrName>
                                        </p:attrNameLst>
                                      </p:cBhvr>
                                      <p:to>
                                        <p:strVal val="visible"/>
                                      </p:to>
                                    </p:set>
                                    <p:animEffect transition="in" filter="wipe(down)">
                                      <p:cBhvr>
                                        <p:cTn id="1415" dur="50"/>
                                        <p:tgtEl>
                                          <p:spTgt spid="15">
                                            <p:graphicEl>
                                              <a:chart seriesIdx="-4" categoryIdx="350" bldStep="category"/>
                                            </p:graphicEl>
                                          </p:spTgt>
                                        </p:tgtEl>
                                      </p:cBhvr>
                                    </p:animEffect>
                                  </p:childTnLst>
                                </p:cTn>
                              </p:par>
                            </p:childTnLst>
                          </p:cTn>
                        </p:par>
                        <p:par>
                          <p:cTn id="1416" fill="hold">
                            <p:stCondLst>
                              <p:cond delay="17650"/>
                            </p:stCondLst>
                            <p:childTnLst>
                              <p:par>
                                <p:cTn id="1417" presetID="22" presetClass="entr" presetSubtype="4" fill="hold" grpId="0" nodeType="afterEffect">
                                  <p:stCondLst>
                                    <p:cond delay="0"/>
                                  </p:stCondLst>
                                  <p:childTnLst>
                                    <p:set>
                                      <p:cBhvr>
                                        <p:cTn id="1418" dur="1" fill="hold">
                                          <p:stCondLst>
                                            <p:cond delay="0"/>
                                          </p:stCondLst>
                                        </p:cTn>
                                        <p:tgtEl>
                                          <p:spTgt spid="15">
                                            <p:graphicEl>
                                              <a:chart seriesIdx="-4" categoryIdx="351" bldStep="category"/>
                                            </p:graphicEl>
                                          </p:spTgt>
                                        </p:tgtEl>
                                        <p:attrNameLst>
                                          <p:attrName>style.visibility</p:attrName>
                                        </p:attrNameLst>
                                      </p:cBhvr>
                                      <p:to>
                                        <p:strVal val="visible"/>
                                      </p:to>
                                    </p:set>
                                    <p:animEffect transition="in" filter="wipe(down)">
                                      <p:cBhvr>
                                        <p:cTn id="1419" dur="50"/>
                                        <p:tgtEl>
                                          <p:spTgt spid="15">
                                            <p:graphicEl>
                                              <a:chart seriesIdx="-4" categoryIdx="351" bldStep="category"/>
                                            </p:graphicEl>
                                          </p:spTgt>
                                        </p:tgtEl>
                                      </p:cBhvr>
                                    </p:animEffect>
                                  </p:childTnLst>
                                </p:cTn>
                              </p:par>
                            </p:childTnLst>
                          </p:cTn>
                        </p:par>
                        <p:par>
                          <p:cTn id="1420" fill="hold">
                            <p:stCondLst>
                              <p:cond delay="17700"/>
                            </p:stCondLst>
                            <p:childTnLst>
                              <p:par>
                                <p:cTn id="1421" presetID="22" presetClass="entr" presetSubtype="4" fill="hold" grpId="0" nodeType="afterEffect">
                                  <p:stCondLst>
                                    <p:cond delay="0"/>
                                  </p:stCondLst>
                                  <p:childTnLst>
                                    <p:set>
                                      <p:cBhvr>
                                        <p:cTn id="1422" dur="1" fill="hold">
                                          <p:stCondLst>
                                            <p:cond delay="0"/>
                                          </p:stCondLst>
                                        </p:cTn>
                                        <p:tgtEl>
                                          <p:spTgt spid="15">
                                            <p:graphicEl>
                                              <a:chart seriesIdx="-4" categoryIdx="352" bldStep="category"/>
                                            </p:graphicEl>
                                          </p:spTgt>
                                        </p:tgtEl>
                                        <p:attrNameLst>
                                          <p:attrName>style.visibility</p:attrName>
                                        </p:attrNameLst>
                                      </p:cBhvr>
                                      <p:to>
                                        <p:strVal val="visible"/>
                                      </p:to>
                                    </p:set>
                                    <p:animEffect transition="in" filter="wipe(down)">
                                      <p:cBhvr>
                                        <p:cTn id="1423" dur="50"/>
                                        <p:tgtEl>
                                          <p:spTgt spid="15">
                                            <p:graphicEl>
                                              <a:chart seriesIdx="-4" categoryIdx="352" bldStep="category"/>
                                            </p:graphicEl>
                                          </p:spTgt>
                                        </p:tgtEl>
                                      </p:cBhvr>
                                    </p:animEffect>
                                  </p:childTnLst>
                                </p:cTn>
                              </p:par>
                            </p:childTnLst>
                          </p:cTn>
                        </p:par>
                        <p:par>
                          <p:cTn id="1424" fill="hold">
                            <p:stCondLst>
                              <p:cond delay="17750"/>
                            </p:stCondLst>
                            <p:childTnLst>
                              <p:par>
                                <p:cTn id="1425" presetID="22" presetClass="entr" presetSubtype="4" fill="hold" grpId="0" nodeType="afterEffect">
                                  <p:stCondLst>
                                    <p:cond delay="0"/>
                                  </p:stCondLst>
                                  <p:childTnLst>
                                    <p:set>
                                      <p:cBhvr>
                                        <p:cTn id="1426" dur="1" fill="hold">
                                          <p:stCondLst>
                                            <p:cond delay="0"/>
                                          </p:stCondLst>
                                        </p:cTn>
                                        <p:tgtEl>
                                          <p:spTgt spid="15">
                                            <p:graphicEl>
                                              <a:chart seriesIdx="-4" categoryIdx="353" bldStep="category"/>
                                            </p:graphicEl>
                                          </p:spTgt>
                                        </p:tgtEl>
                                        <p:attrNameLst>
                                          <p:attrName>style.visibility</p:attrName>
                                        </p:attrNameLst>
                                      </p:cBhvr>
                                      <p:to>
                                        <p:strVal val="visible"/>
                                      </p:to>
                                    </p:set>
                                    <p:animEffect transition="in" filter="wipe(down)">
                                      <p:cBhvr>
                                        <p:cTn id="1427" dur="50"/>
                                        <p:tgtEl>
                                          <p:spTgt spid="15">
                                            <p:graphicEl>
                                              <a:chart seriesIdx="-4" categoryIdx="353" bldStep="category"/>
                                            </p:graphicEl>
                                          </p:spTgt>
                                        </p:tgtEl>
                                      </p:cBhvr>
                                    </p:animEffect>
                                  </p:childTnLst>
                                </p:cTn>
                              </p:par>
                            </p:childTnLst>
                          </p:cTn>
                        </p:par>
                        <p:par>
                          <p:cTn id="1428" fill="hold">
                            <p:stCondLst>
                              <p:cond delay="17800"/>
                            </p:stCondLst>
                            <p:childTnLst>
                              <p:par>
                                <p:cTn id="1429" presetID="22" presetClass="entr" presetSubtype="4" fill="hold" grpId="0" nodeType="afterEffect">
                                  <p:stCondLst>
                                    <p:cond delay="0"/>
                                  </p:stCondLst>
                                  <p:childTnLst>
                                    <p:set>
                                      <p:cBhvr>
                                        <p:cTn id="1430" dur="1" fill="hold">
                                          <p:stCondLst>
                                            <p:cond delay="0"/>
                                          </p:stCondLst>
                                        </p:cTn>
                                        <p:tgtEl>
                                          <p:spTgt spid="15">
                                            <p:graphicEl>
                                              <a:chart seriesIdx="-4" categoryIdx="354" bldStep="category"/>
                                            </p:graphicEl>
                                          </p:spTgt>
                                        </p:tgtEl>
                                        <p:attrNameLst>
                                          <p:attrName>style.visibility</p:attrName>
                                        </p:attrNameLst>
                                      </p:cBhvr>
                                      <p:to>
                                        <p:strVal val="visible"/>
                                      </p:to>
                                    </p:set>
                                    <p:animEffect transition="in" filter="wipe(down)">
                                      <p:cBhvr>
                                        <p:cTn id="1431" dur="50"/>
                                        <p:tgtEl>
                                          <p:spTgt spid="15">
                                            <p:graphicEl>
                                              <a:chart seriesIdx="-4" categoryIdx="354" bldStep="category"/>
                                            </p:graphicEl>
                                          </p:spTgt>
                                        </p:tgtEl>
                                      </p:cBhvr>
                                    </p:animEffect>
                                  </p:childTnLst>
                                </p:cTn>
                              </p:par>
                            </p:childTnLst>
                          </p:cTn>
                        </p:par>
                        <p:par>
                          <p:cTn id="1432" fill="hold">
                            <p:stCondLst>
                              <p:cond delay="17850"/>
                            </p:stCondLst>
                            <p:childTnLst>
                              <p:par>
                                <p:cTn id="1433" presetID="22" presetClass="entr" presetSubtype="4" fill="hold" grpId="0" nodeType="afterEffect">
                                  <p:stCondLst>
                                    <p:cond delay="0"/>
                                  </p:stCondLst>
                                  <p:childTnLst>
                                    <p:set>
                                      <p:cBhvr>
                                        <p:cTn id="1434" dur="1" fill="hold">
                                          <p:stCondLst>
                                            <p:cond delay="0"/>
                                          </p:stCondLst>
                                        </p:cTn>
                                        <p:tgtEl>
                                          <p:spTgt spid="15">
                                            <p:graphicEl>
                                              <a:chart seriesIdx="-4" categoryIdx="355" bldStep="category"/>
                                            </p:graphicEl>
                                          </p:spTgt>
                                        </p:tgtEl>
                                        <p:attrNameLst>
                                          <p:attrName>style.visibility</p:attrName>
                                        </p:attrNameLst>
                                      </p:cBhvr>
                                      <p:to>
                                        <p:strVal val="visible"/>
                                      </p:to>
                                    </p:set>
                                    <p:animEffect transition="in" filter="wipe(down)">
                                      <p:cBhvr>
                                        <p:cTn id="1435" dur="50"/>
                                        <p:tgtEl>
                                          <p:spTgt spid="15">
                                            <p:graphicEl>
                                              <a:chart seriesIdx="-4" categoryIdx="355" bldStep="category"/>
                                            </p:graphicEl>
                                          </p:spTgt>
                                        </p:tgtEl>
                                      </p:cBhvr>
                                    </p:animEffect>
                                  </p:childTnLst>
                                </p:cTn>
                              </p:par>
                            </p:childTnLst>
                          </p:cTn>
                        </p:par>
                        <p:par>
                          <p:cTn id="1436" fill="hold">
                            <p:stCondLst>
                              <p:cond delay="17900"/>
                            </p:stCondLst>
                            <p:childTnLst>
                              <p:par>
                                <p:cTn id="1437" presetID="22" presetClass="entr" presetSubtype="4" fill="hold" grpId="0" nodeType="afterEffect">
                                  <p:stCondLst>
                                    <p:cond delay="0"/>
                                  </p:stCondLst>
                                  <p:childTnLst>
                                    <p:set>
                                      <p:cBhvr>
                                        <p:cTn id="1438" dur="1" fill="hold">
                                          <p:stCondLst>
                                            <p:cond delay="0"/>
                                          </p:stCondLst>
                                        </p:cTn>
                                        <p:tgtEl>
                                          <p:spTgt spid="15">
                                            <p:graphicEl>
                                              <a:chart seriesIdx="-4" categoryIdx="356" bldStep="category"/>
                                            </p:graphicEl>
                                          </p:spTgt>
                                        </p:tgtEl>
                                        <p:attrNameLst>
                                          <p:attrName>style.visibility</p:attrName>
                                        </p:attrNameLst>
                                      </p:cBhvr>
                                      <p:to>
                                        <p:strVal val="visible"/>
                                      </p:to>
                                    </p:set>
                                    <p:animEffect transition="in" filter="wipe(down)">
                                      <p:cBhvr>
                                        <p:cTn id="1439" dur="50"/>
                                        <p:tgtEl>
                                          <p:spTgt spid="15">
                                            <p:graphicEl>
                                              <a:chart seriesIdx="-4" categoryIdx="356" bldStep="category"/>
                                            </p:graphicEl>
                                          </p:spTgt>
                                        </p:tgtEl>
                                      </p:cBhvr>
                                    </p:animEffect>
                                  </p:childTnLst>
                                </p:cTn>
                              </p:par>
                            </p:childTnLst>
                          </p:cTn>
                        </p:par>
                        <p:par>
                          <p:cTn id="1440" fill="hold">
                            <p:stCondLst>
                              <p:cond delay="17950"/>
                            </p:stCondLst>
                            <p:childTnLst>
                              <p:par>
                                <p:cTn id="1441" presetID="22" presetClass="entr" presetSubtype="4" fill="hold" grpId="0" nodeType="afterEffect">
                                  <p:stCondLst>
                                    <p:cond delay="0"/>
                                  </p:stCondLst>
                                  <p:childTnLst>
                                    <p:set>
                                      <p:cBhvr>
                                        <p:cTn id="1442" dur="1" fill="hold">
                                          <p:stCondLst>
                                            <p:cond delay="0"/>
                                          </p:stCondLst>
                                        </p:cTn>
                                        <p:tgtEl>
                                          <p:spTgt spid="15">
                                            <p:graphicEl>
                                              <a:chart seriesIdx="-4" categoryIdx="357" bldStep="category"/>
                                            </p:graphicEl>
                                          </p:spTgt>
                                        </p:tgtEl>
                                        <p:attrNameLst>
                                          <p:attrName>style.visibility</p:attrName>
                                        </p:attrNameLst>
                                      </p:cBhvr>
                                      <p:to>
                                        <p:strVal val="visible"/>
                                      </p:to>
                                    </p:set>
                                    <p:animEffect transition="in" filter="wipe(down)">
                                      <p:cBhvr>
                                        <p:cTn id="1443" dur="50"/>
                                        <p:tgtEl>
                                          <p:spTgt spid="15">
                                            <p:graphicEl>
                                              <a:chart seriesIdx="-4" categoryIdx="357" bldStep="category"/>
                                            </p:graphicEl>
                                          </p:spTgt>
                                        </p:tgtEl>
                                      </p:cBhvr>
                                    </p:animEffect>
                                  </p:childTnLst>
                                </p:cTn>
                              </p:par>
                            </p:childTnLst>
                          </p:cTn>
                        </p:par>
                        <p:par>
                          <p:cTn id="1444" fill="hold">
                            <p:stCondLst>
                              <p:cond delay="18000"/>
                            </p:stCondLst>
                            <p:childTnLst>
                              <p:par>
                                <p:cTn id="1445" presetID="22" presetClass="entr" presetSubtype="4" fill="hold" grpId="0" nodeType="afterEffect">
                                  <p:stCondLst>
                                    <p:cond delay="0"/>
                                  </p:stCondLst>
                                  <p:childTnLst>
                                    <p:set>
                                      <p:cBhvr>
                                        <p:cTn id="1446" dur="1" fill="hold">
                                          <p:stCondLst>
                                            <p:cond delay="0"/>
                                          </p:stCondLst>
                                        </p:cTn>
                                        <p:tgtEl>
                                          <p:spTgt spid="15">
                                            <p:graphicEl>
                                              <a:chart seriesIdx="-4" categoryIdx="358" bldStep="category"/>
                                            </p:graphicEl>
                                          </p:spTgt>
                                        </p:tgtEl>
                                        <p:attrNameLst>
                                          <p:attrName>style.visibility</p:attrName>
                                        </p:attrNameLst>
                                      </p:cBhvr>
                                      <p:to>
                                        <p:strVal val="visible"/>
                                      </p:to>
                                    </p:set>
                                    <p:animEffect transition="in" filter="wipe(down)">
                                      <p:cBhvr>
                                        <p:cTn id="1447" dur="50"/>
                                        <p:tgtEl>
                                          <p:spTgt spid="15">
                                            <p:graphicEl>
                                              <a:chart seriesIdx="-4" categoryIdx="358" bldStep="category"/>
                                            </p:graphicEl>
                                          </p:spTgt>
                                        </p:tgtEl>
                                      </p:cBhvr>
                                    </p:animEffect>
                                  </p:childTnLst>
                                </p:cTn>
                              </p:par>
                            </p:childTnLst>
                          </p:cTn>
                        </p:par>
                        <p:par>
                          <p:cTn id="1448" fill="hold">
                            <p:stCondLst>
                              <p:cond delay="18050"/>
                            </p:stCondLst>
                            <p:childTnLst>
                              <p:par>
                                <p:cTn id="1449" presetID="22" presetClass="entr" presetSubtype="4" fill="hold" grpId="0" nodeType="afterEffect">
                                  <p:stCondLst>
                                    <p:cond delay="0"/>
                                  </p:stCondLst>
                                  <p:childTnLst>
                                    <p:set>
                                      <p:cBhvr>
                                        <p:cTn id="1450" dur="1" fill="hold">
                                          <p:stCondLst>
                                            <p:cond delay="0"/>
                                          </p:stCondLst>
                                        </p:cTn>
                                        <p:tgtEl>
                                          <p:spTgt spid="15">
                                            <p:graphicEl>
                                              <a:chart seriesIdx="-4" categoryIdx="359" bldStep="category"/>
                                            </p:graphicEl>
                                          </p:spTgt>
                                        </p:tgtEl>
                                        <p:attrNameLst>
                                          <p:attrName>style.visibility</p:attrName>
                                        </p:attrNameLst>
                                      </p:cBhvr>
                                      <p:to>
                                        <p:strVal val="visible"/>
                                      </p:to>
                                    </p:set>
                                    <p:animEffect transition="in" filter="wipe(down)">
                                      <p:cBhvr>
                                        <p:cTn id="1451" dur="50"/>
                                        <p:tgtEl>
                                          <p:spTgt spid="15">
                                            <p:graphicEl>
                                              <a:chart seriesIdx="-4" categoryIdx="359" bldStep="category"/>
                                            </p:graphicEl>
                                          </p:spTgt>
                                        </p:tgtEl>
                                      </p:cBhvr>
                                    </p:animEffect>
                                  </p:childTnLst>
                                </p:cTn>
                              </p:par>
                            </p:childTnLst>
                          </p:cTn>
                        </p:par>
                        <p:par>
                          <p:cTn id="1452" fill="hold">
                            <p:stCondLst>
                              <p:cond delay="18100"/>
                            </p:stCondLst>
                            <p:childTnLst>
                              <p:par>
                                <p:cTn id="1453" presetID="22" presetClass="entr" presetSubtype="4" fill="hold" grpId="0" nodeType="afterEffect">
                                  <p:stCondLst>
                                    <p:cond delay="0"/>
                                  </p:stCondLst>
                                  <p:childTnLst>
                                    <p:set>
                                      <p:cBhvr>
                                        <p:cTn id="1454" dur="1" fill="hold">
                                          <p:stCondLst>
                                            <p:cond delay="0"/>
                                          </p:stCondLst>
                                        </p:cTn>
                                        <p:tgtEl>
                                          <p:spTgt spid="15">
                                            <p:graphicEl>
                                              <a:chart seriesIdx="-4" categoryIdx="360" bldStep="category"/>
                                            </p:graphicEl>
                                          </p:spTgt>
                                        </p:tgtEl>
                                        <p:attrNameLst>
                                          <p:attrName>style.visibility</p:attrName>
                                        </p:attrNameLst>
                                      </p:cBhvr>
                                      <p:to>
                                        <p:strVal val="visible"/>
                                      </p:to>
                                    </p:set>
                                    <p:animEffect transition="in" filter="wipe(down)">
                                      <p:cBhvr>
                                        <p:cTn id="1455" dur="50"/>
                                        <p:tgtEl>
                                          <p:spTgt spid="15">
                                            <p:graphicEl>
                                              <a:chart seriesIdx="-4" categoryIdx="360" bldStep="category"/>
                                            </p:graphicEl>
                                          </p:spTgt>
                                        </p:tgtEl>
                                      </p:cBhvr>
                                    </p:animEffect>
                                  </p:childTnLst>
                                </p:cTn>
                              </p:par>
                            </p:childTnLst>
                          </p:cTn>
                        </p:par>
                        <p:par>
                          <p:cTn id="1456" fill="hold">
                            <p:stCondLst>
                              <p:cond delay="18150"/>
                            </p:stCondLst>
                            <p:childTnLst>
                              <p:par>
                                <p:cTn id="1457" presetID="22" presetClass="entr" presetSubtype="4" fill="hold" grpId="0" nodeType="afterEffect">
                                  <p:stCondLst>
                                    <p:cond delay="0"/>
                                  </p:stCondLst>
                                  <p:childTnLst>
                                    <p:set>
                                      <p:cBhvr>
                                        <p:cTn id="1458" dur="1" fill="hold">
                                          <p:stCondLst>
                                            <p:cond delay="0"/>
                                          </p:stCondLst>
                                        </p:cTn>
                                        <p:tgtEl>
                                          <p:spTgt spid="15">
                                            <p:graphicEl>
                                              <a:chart seriesIdx="-4" categoryIdx="361" bldStep="category"/>
                                            </p:graphicEl>
                                          </p:spTgt>
                                        </p:tgtEl>
                                        <p:attrNameLst>
                                          <p:attrName>style.visibility</p:attrName>
                                        </p:attrNameLst>
                                      </p:cBhvr>
                                      <p:to>
                                        <p:strVal val="visible"/>
                                      </p:to>
                                    </p:set>
                                    <p:animEffect transition="in" filter="wipe(down)">
                                      <p:cBhvr>
                                        <p:cTn id="1459" dur="50"/>
                                        <p:tgtEl>
                                          <p:spTgt spid="15">
                                            <p:graphicEl>
                                              <a:chart seriesIdx="-4" categoryIdx="361" bldStep="category"/>
                                            </p:graphicEl>
                                          </p:spTgt>
                                        </p:tgtEl>
                                      </p:cBhvr>
                                    </p:animEffect>
                                  </p:childTnLst>
                                </p:cTn>
                              </p:par>
                            </p:childTnLst>
                          </p:cTn>
                        </p:par>
                        <p:par>
                          <p:cTn id="1460" fill="hold">
                            <p:stCondLst>
                              <p:cond delay="18200"/>
                            </p:stCondLst>
                            <p:childTnLst>
                              <p:par>
                                <p:cTn id="1461" presetID="22" presetClass="entr" presetSubtype="4" fill="hold" grpId="0" nodeType="afterEffect">
                                  <p:stCondLst>
                                    <p:cond delay="0"/>
                                  </p:stCondLst>
                                  <p:childTnLst>
                                    <p:set>
                                      <p:cBhvr>
                                        <p:cTn id="1462" dur="1" fill="hold">
                                          <p:stCondLst>
                                            <p:cond delay="0"/>
                                          </p:stCondLst>
                                        </p:cTn>
                                        <p:tgtEl>
                                          <p:spTgt spid="15">
                                            <p:graphicEl>
                                              <a:chart seriesIdx="-4" categoryIdx="362" bldStep="category"/>
                                            </p:graphicEl>
                                          </p:spTgt>
                                        </p:tgtEl>
                                        <p:attrNameLst>
                                          <p:attrName>style.visibility</p:attrName>
                                        </p:attrNameLst>
                                      </p:cBhvr>
                                      <p:to>
                                        <p:strVal val="visible"/>
                                      </p:to>
                                    </p:set>
                                    <p:animEffect transition="in" filter="wipe(down)">
                                      <p:cBhvr>
                                        <p:cTn id="1463" dur="50"/>
                                        <p:tgtEl>
                                          <p:spTgt spid="15">
                                            <p:graphicEl>
                                              <a:chart seriesIdx="-4" categoryIdx="362" bldStep="category"/>
                                            </p:graphicEl>
                                          </p:spTgt>
                                        </p:tgtEl>
                                      </p:cBhvr>
                                    </p:animEffect>
                                  </p:childTnLst>
                                </p:cTn>
                              </p:par>
                            </p:childTnLst>
                          </p:cTn>
                        </p:par>
                        <p:par>
                          <p:cTn id="1464" fill="hold">
                            <p:stCondLst>
                              <p:cond delay="18250"/>
                            </p:stCondLst>
                            <p:childTnLst>
                              <p:par>
                                <p:cTn id="1465" presetID="22" presetClass="entr" presetSubtype="4" fill="hold" grpId="0" nodeType="afterEffect">
                                  <p:stCondLst>
                                    <p:cond delay="0"/>
                                  </p:stCondLst>
                                  <p:childTnLst>
                                    <p:set>
                                      <p:cBhvr>
                                        <p:cTn id="1466" dur="1" fill="hold">
                                          <p:stCondLst>
                                            <p:cond delay="0"/>
                                          </p:stCondLst>
                                        </p:cTn>
                                        <p:tgtEl>
                                          <p:spTgt spid="15">
                                            <p:graphicEl>
                                              <a:chart seriesIdx="-4" categoryIdx="363" bldStep="category"/>
                                            </p:graphicEl>
                                          </p:spTgt>
                                        </p:tgtEl>
                                        <p:attrNameLst>
                                          <p:attrName>style.visibility</p:attrName>
                                        </p:attrNameLst>
                                      </p:cBhvr>
                                      <p:to>
                                        <p:strVal val="visible"/>
                                      </p:to>
                                    </p:set>
                                    <p:animEffect transition="in" filter="wipe(down)">
                                      <p:cBhvr>
                                        <p:cTn id="1467" dur="50"/>
                                        <p:tgtEl>
                                          <p:spTgt spid="15">
                                            <p:graphicEl>
                                              <a:chart seriesIdx="-4" categoryIdx="363" bldStep="category"/>
                                            </p:graphicEl>
                                          </p:spTgt>
                                        </p:tgtEl>
                                      </p:cBhvr>
                                    </p:animEffect>
                                  </p:childTnLst>
                                </p:cTn>
                              </p:par>
                            </p:childTnLst>
                          </p:cTn>
                        </p:par>
                        <p:par>
                          <p:cTn id="1468" fill="hold">
                            <p:stCondLst>
                              <p:cond delay="18300"/>
                            </p:stCondLst>
                            <p:childTnLst>
                              <p:par>
                                <p:cTn id="1469" presetID="22" presetClass="entr" presetSubtype="4" fill="hold" grpId="0" nodeType="afterEffect">
                                  <p:stCondLst>
                                    <p:cond delay="0"/>
                                  </p:stCondLst>
                                  <p:childTnLst>
                                    <p:set>
                                      <p:cBhvr>
                                        <p:cTn id="1470" dur="1" fill="hold">
                                          <p:stCondLst>
                                            <p:cond delay="0"/>
                                          </p:stCondLst>
                                        </p:cTn>
                                        <p:tgtEl>
                                          <p:spTgt spid="15">
                                            <p:graphicEl>
                                              <a:chart seriesIdx="-4" categoryIdx="364" bldStep="category"/>
                                            </p:graphicEl>
                                          </p:spTgt>
                                        </p:tgtEl>
                                        <p:attrNameLst>
                                          <p:attrName>style.visibility</p:attrName>
                                        </p:attrNameLst>
                                      </p:cBhvr>
                                      <p:to>
                                        <p:strVal val="visible"/>
                                      </p:to>
                                    </p:set>
                                    <p:animEffect transition="in" filter="wipe(down)">
                                      <p:cBhvr>
                                        <p:cTn id="1471" dur="50"/>
                                        <p:tgtEl>
                                          <p:spTgt spid="15">
                                            <p:graphicEl>
                                              <a:chart seriesIdx="-4" categoryIdx="364" bldStep="category"/>
                                            </p:graphicEl>
                                          </p:spTgt>
                                        </p:tgtEl>
                                      </p:cBhvr>
                                    </p:animEffect>
                                  </p:childTnLst>
                                </p:cTn>
                              </p:par>
                            </p:childTnLst>
                          </p:cTn>
                        </p:par>
                        <p:par>
                          <p:cTn id="1472" fill="hold">
                            <p:stCondLst>
                              <p:cond delay="18350"/>
                            </p:stCondLst>
                            <p:childTnLst>
                              <p:par>
                                <p:cTn id="1473" presetID="22" presetClass="entr" presetSubtype="4" fill="hold" grpId="0" nodeType="afterEffect">
                                  <p:stCondLst>
                                    <p:cond delay="0"/>
                                  </p:stCondLst>
                                  <p:childTnLst>
                                    <p:set>
                                      <p:cBhvr>
                                        <p:cTn id="1474" dur="1" fill="hold">
                                          <p:stCondLst>
                                            <p:cond delay="0"/>
                                          </p:stCondLst>
                                        </p:cTn>
                                        <p:tgtEl>
                                          <p:spTgt spid="15">
                                            <p:graphicEl>
                                              <a:chart seriesIdx="-4" categoryIdx="365" bldStep="category"/>
                                            </p:graphicEl>
                                          </p:spTgt>
                                        </p:tgtEl>
                                        <p:attrNameLst>
                                          <p:attrName>style.visibility</p:attrName>
                                        </p:attrNameLst>
                                      </p:cBhvr>
                                      <p:to>
                                        <p:strVal val="visible"/>
                                      </p:to>
                                    </p:set>
                                    <p:animEffect transition="in" filter="wipe(down)">
                                      <p:cBhvr>
                                        <p:cTn id="1475" dur="50"/>
                                        <p:tgtEl>
                                          <p:spTgt spid="15">
                                            <p:graphicEl>
                                              <a:chart seriesIdx="-4" categoryIdx="365" bldStep="category"/>
                                            </p:graphicEl>
                                          </p:spTgt>
                                        </p:tgtEl>
                                      </p:cBhvr>
                                    </p:animEffect>
                                  </p:childTnLst>
                                </p:cTn>
                              </p:par>
                            </p:childTnLst>
                          </p:cTn>
                        </p:par>
                        <p:par>
                          <p:cTn id="1476" fill="hold">
                            <p:stCondLst>
                              <p:cond delay="18400"/>
                            </p:stCondLst>
                            <p:childTnLst>
                              <p:par>
                                <p:cTn id="1477" presetID="22" presetClass="entr" presetSubtype="4" fill="hold" grpId="0" nodeType="afterEffect">
                                  <p:stCondLst>
                                    <p:cond delay="0"/>
                                  </p:stCondLst>
                                  <p:childTnLst>
                                    <p:set>
                                      <p:cBhvr>
                                        <p:cTn id="1478" dur="1" fill="hold">
                                          <p:stCondLst>
                                            <p:cond delay="0"/>
                                          </p:stCondLst>
                                        </p:cTn>
                                        <p:tgtEl>
                                          <p:spTgt spid="15">
                                            <p:graphicEl>
                                              <a:chart seriesIdx="-4" categoryIdx="366" bldStep="category"/>
                                            </p:graphicEl>
                                          </p:spTgt>
                                        </p:tgtEl>
                                        <p:attrNameLst>
                                          <p:attrName>style.visibility</p:attrName>
                                        </p:attrNameLst>
                                      </p:cBhvr>
                                      <p:to>
                                        <p:strVal val="visible"/>
                                      </p:to>
                                    </p:set>
                                    <p:animEffect transition="in" filter="wipe(down)">
                                      <p:cBhvr>
                                        <p:cTn id="1479" dur="50"/>
                                        <p:tgtEl>
                                          <p:spTgt spid="15">
                                            <p:graphicEl>
                                              <a:chart seriesIdx="-4" categoryIdx="366" bldStep="category"/>
                                            </p:graphicEl>
                                          </p:spTgt>
                                        </p:tgtEl>
                                      </p:cBhvr>
                                    </p:animEffect>
                                  </p:childTnLst>
                                </p:cTn>
                              </p:par>
                            </p:childTnLst>
                          </p:cTn>
                        </p:par>
                        <p:par>
                          <p:cTn id="1480" fill="hold">
                            <p:stCondLst>
                              <p:cond delay="18450"/>
                            </p:stCondLst>
                            <p:childTnLst>
                              <p:par>
                                <p:cTn id="1481" presetID="22" presetClass="entr" presetSubtype="4" fill="hold" grpId="0" nodeType="afterEffect">
                                  <p:stCondLst>
                                    <p:cond delay="0"/>
                                  </p:stCondLst>
                                  <p:childTnLst>
                                    <p:set>
                                      <p:cBhvr>
                                        <p:cTn id="1482" dur="1" fill="hold">
                                          <p:stCondLst>
                                            <p:cond delay="0"/>
                                          </p:stCondLst>
                                        </p:cTn>
                                        <p:tgtEl>
                                          <p:spTgt spid="15">
                                            <p:graphicEl>
                                              <a:chart seriesIdx="-4" categoryIdx="367" bldStep="category"/>
                                            </p:graphicEl>
                                          </p:spTgt>
                                        </p:tgtEl>
                                        <p:attrNameLst>
                                          <p:attrName>style.visibility</p:attrName>
                                        </p:attrNameLst>
                                      </p:cBhvr>
                                      <p:to>
                                        <p:strVal val="visible"/>
                                      </p:to>
                                    </p:set>
                                    <p:animEffect transition="in" filter="wipe(down)">
                                      <p:cBhvr>
                                        <p:cTn id="1483" dur="50"/>
                                        <p:tgtEl>
                                          <p:spTgt spid="15">
                                            <p:graphicEl>
                                              <a:chart seriesIdx="-4" categoryIdx="367" bldStep="category"/>
                                            </p:graphicEl>
                                          </p:spTgt>
                                        </p:tgtEl>
                                      </p:cBhvr>
                                    </p:animEffect>
                                  </p:childTnLst>
                                </p:cTn>
                              </p:par>
                            </p:childTnLst>
                          </p:cTn>
                        </p:par>
                        <p:par>
                          <p:cTn id="1484" fill="hold">
                            <p:stCondLst>
                              <p:cond delay="18500"/>
                            </p:stCondLst>
                            <p:childTnLst>
                              <p:par>
                                <p:cTn id="1485" presetID="22" presetClass="entr" presetSubtype="4" fill="hold" grpId="0" nodeType="afterEffect">
                                  <p:stCondLst>
                                    <p:cond delay="0"/>
                                  </p:stCondLst>
                                  <p:childTnLst>
                                    <p:set>
                                      <p:cBhvr>
                                        <p:cTn id="1486" dur="1" fill="hold">
                                          <p:stCondLst>
                                            <p:cond delay="0"/>
                                          </p:stCondLst>
                                        </p:cTn>
                                        <p:tgtEl>
                                          <p:spTgt spid="15">
                                            <p:graphicEl>
                                              <a:chart seriesIdx="-4" categoryIdx="368" bldStep="category"/>
                                            </p:graphicEl>
                                          </p:spTgt>
                                        </p:tgtEl>
                                        <p:attrNameLst>
                                          <p:attrName>style.visibility</p:attrName>
                                        </p:attrNameLst>
                                      </p:cBhvr>
                                      <p:to>
                                        <p:strVal val="visible"/>
                                      </p:to>
                                    </p:set>
                                    <p:animEffect transition="in" filter="wipe(down)">
                                      <p:cBhvr>
                                        <p:cTn id="1487" dur="50"/>
                                        <p:tgtEl>
                                          <p:spTgt spid="15">
                                            <p:graphicEl>
                                              <a:chart seriesIdx="-4" categoryIdx="368" bldStep="category"/>
                                            </p:graphicEl>
                                          </p:spTgt>
                                        </p:tgtEl>
                                      </p:cBhvr>
                                    </p:animEffect>
                                  </p:childTnLst>
                                </p:cTn>
                              </p:par>
                            </p:childTnLst>
                          </p:cTn>
                        </p:par>
                        <p:par>
                          <p:cTn id="1488" fill="hold">
                            <p:stCondLst>
                              <p:cond delay="18550"/>
                            </p:stCondLst>
                            <p:childTnLst>
                              <p:par>
                                <p:cTn id="1489" presetID="22" presetClass="entr" presetSubtype="4" fill="hold" grpId="0" nodeType="afterEffect">
                                  <p:stCondLst>
                                    <p:cond delay="0"/>
                                  </p:stCondLst>
                                  <p:childTnLst>
                                    <p:set>
                                      <p:cBhvr>
                                        <p:cTn id="1490" dur="1" fill="hold">
                                          <p:stCondLst>
                                            <p:cond delay="0"/>
                                          </p:stCondLst>
                                        </p:cTn>
                                        <p:tgtEl>
                                          <p:spTgt spid="15">
                                            <p:graphicEl>
                                              <a:chart seriesIdx="-4" categoryIdx="369" bldStep="category"/>
                                            </p:graphicEl>
                                          </p:spTgt>
                                        </p:tgtEl>
                                        <p:attrNameLst>
                                          <p:attrName>style.visibility</p:attrName>
                                        </p:attrNameLst>
                                      </p:cBhvr>
                                      <p:to>
                                        <p:strVal val="visible"/>
                                      </p:to>
                                    </p:set>
                                    <p:animEffect transition="in" filter="wipe(down)">
                                      <p:cBhvr>
                                        <p:cTn id="1491" dur="50"/>
                                        <p:tgtEl>
                                          <p:spTgt spid="15">
                                            <p:graphicEl>
                                              <a:chart seriesIdx="-4" categoryIdx="369" bldStep="category"/>
                                            </p:graphicEl>
                                          </p:spTgt>
                                        </p:tgtEl>
                                      </p:cBhvr>
                                    </p:animEffect>
                                  </p:childTnLst>
                                </p:cTn>
                              </p:par>
                            </p:childTnLst>
                          </p:cTn>
                        </p:par>
                        <p:par>
                          <p:cTn id="1492" fill="hold">
                            <p:stCondLst>
                              <p:cond delay="18600"/>
                            </p:stCondLst>
                            <p:childTnLst>
                              <p:par>
                                <p:cTn id="1493" presetID="22" presetClass="entr" presetSubtype="4" fill="hold" grpId="0" nodeType="afterEffect">
                                  <p:stCondLst>
                                    <p:cond delay="0"/>
                                  </p:stCondLst>
                                  <p:childTnLst>
                                    <p:set>
                                      <p:cBhvr>
                                        <p:cTn id="1494" dur="1" fill="hold">
                                          <p:stCondLst>
                                            <p:cond delay="0"/>
                                          </p:stCondLst>
                                        </p:cTn>
                                        <p:tgtEl>
                                          <p:spTgt spid="15">
                                            <p:graphicEl>
                                              <a:chart seriesIdx="-4" categoryIdx="370" bldStep="category"/>
                                            </p:graphicEl>
                                          </p:spTgt>
                                        </p:tgtEl>
                                        <p:attrNameLst>
                                          <p:attrName>style.visibility</p:attrName>
                                        </p:attrNameLst>
                                      </p:cBhvr>
                                      <p:to>
                                        <p:strVal val="visible"/>
                                      </p:to>
                                    </p:set>
                                    <p:animEffect transition="in" filter="wipe(down)">
                                      <p:cBhvr>
                                        <p:cTn id="1495" dur="50"/>
                                        <p:tgtEl>
                                          <p:spTgt spid="15">
                                            <p:graphicEl>
                                              <a:chart seriesIdx="-4" categoryIdx="370" bldStep="category"/>
                                            </p:graphicEl>
                                          </p:spTgt>
                                        </p:tgtEl>
                                      </p:cBhvr>
                                    </p:animEffect>
                                  </p:childTnLst>
                                </p:cTn>
                              </p:par>
                            </p:childTnLst>
                          </p:cTn>
                        </p:par>
                        <p:par>
                          <p:cTn id="1496" fill="hold">
                            <p:stCondLst>
                              <p:cond delay="18650"/>
                            </p:stCondLst>
                            <p:childTnLst>
                              <p:par>
                                <p:cTn id="1497" presetID="22" presetClass="entr" presetSubtype="4" fill="hold" grpId="0" nodeType="afterEffect">
                                  <p:stCondLst>
                                    <p:cond delay="0"/>
                                  </p:stCondLst>
                                  <p:childTnLst>
                                    <p:set>
                                      <p:cBhvr>
                                        <p:cTn id="1498" dur="1" fill="hold">
                                          <p:stCondLst>
                                            <p:cond delay="0"/>
                                          </p:stCondLst>
                                        </p:cTn>
                                        <p:tgtEl>
                                          <p:spTgt spid="15">
                                            <p:graphicEl>
                                              <a:chart seriesIdx="-4" categoryIdx="371" bldStep="category"/>
                                            </p:graphicEl>
                                          </p:spTgt>
                                        </p:tgtEl>
                                        <p:attrNameLst>
                                          <p:attrName>style.visibility</p:attrName>
                                        </p:attrNameLst>
                                      </p:cBhvr>
                                      <p:to>
                                        <p:strVal val="visible"/>
                                      </p:to>
                                    </p:set>
                                    <p:animEffect transition="in" filter="wipe(down)">
                                      <p:cBhvr>
                                        <p:cTn id="1499" dur="50"/>
                                        <p:tgtEl>
                                          <p:spTgt spid="15">
                                            <p:graphicEl>
                                              <a:chart seriesIdx="-4" categoryIdx="371" bldStep="category"/>
                                            </p:graphicEl>
                                          </p:spTgt>
                                        </p:tgtEl>
                                      </p:cBhvr>
                                    </p:animEffect>
                                  </p:childTnLst>
                                </p:cTn>
                              </p:par>
                            </p:childTnLst>
                          </p:cTn>
                        </p:par>
                        <p:par>
                          <p:cTn id="1500" fill="hold">
                            <p:stCondLst>
                              <p:cond delay="18700"/>
                            </p:stCondLst>
                            <p:childTnLst>
                              <p:par>
                                <p:cTn id="1501" presetID="22" presetClass="entr" presetSubtype="4" fill="hold" grpId="0" nodeType="afterEffect">
                                  <p:stCondLst>
                                    <p:cond delay="0"/>
                                  </p:stCondLst>
                                  <p:childTnLst>
                                    <p:set>
                                      <p:cBhvr>
                                        <p:cTn id="1502" dur="1" fill="hold">
                                          <p:stCondLst>
                                            <p:cond delay="0"/>
                                          </p:stCondLst>
                                        </p:cTn>
                                        <p:tgtEl>
                                          <p:spTgt spid="15">
                                            <p:graphicEl>
                                              <a:chart seriesIdx="-4" categoryIdx="372" bldStep="category"/>
                                            </p:graphicEl>
                                          </p:spTgt>
                                        </p:tgtEl>
                                        <p:attrNameLst>
                                          <p:attrName>style.visibility</p:attrName>
                                        </p:attrNameLst>
                                      </p:cBhvr>
                                      <p:to>
                                        <p:strVal val="visible"/>
                                      </p:to>
                                    </p:set>
                                    <p:animEffect transition="in" filter="wipe(down)">
                                      <p:cBhvr>
                                        <p:cTn id="1503" dur="50"/>
                                        <p:tgtEl>
                                          <p:spTgt spid="15">
                                            <p:graphicEl>
                                              <a:chart seriesIdx="-4" categoryIdx="372" bldStep="category"/>
                                            </p:graphicEl>
                                          </p:spTgt>
                                        </p:tgtEl>
                                      </p:cBhvr>
                                    </p:animEffect>
                                  </p:childTnLst>
                                </p:cTn>
                              </p:par>
                            </p:childTnLst>
                          </p:cTn>
                        </p:par>
                        <p:par>
                          <p:cTn id="1504" fill="hold">
                            <p:stCondLst>
                              <p:cond delay="18750"/>
                            </p:stCondLst>
                            <p:childTnLst>
                              <p:par>
                                <p:cTn id="1505" presetID="22" presetClass="entr" presetSubtype="4" fill="hold" grpId="0" nodeType="afterEffect">
                                  <p:stCondLst>
                                    <p:cond delay="0"/>
                                  </p:stCondLst>
                                  <p:childTnLst>
                                    <p:set>
                                      <p:cBhvr>
                                        <p:cTn id="1506" dur="1" fill="hold">
                                          <p:stCondLst>
                                            <p:cond delay="0"/>
                                          </p:stCondLst>
                                        </p:cTn>
                                        <p:tgtEl>
                                          <p:spTgt spid="15">
                                            <p:graphicEl>
                                              <a:chart seriesIdx="-4" categoryIdx="373" bldStep="category"/>
                                            </p:graphicEl>
                                          </p:spTgt>
                                        </p:tgtEl>
                                        <p:attrNameLst>
                                          <p:attrName>style.visibility</p:attrName>
                                        </p:attrNameLst>
                                      </p:cBhvr>
                                      <p:to>
                                        <p:strVal val="visible"/>
                                      </p:to>
                                    </p:set>
                                    <p:animEffect transition="in" filter="wipe(down)">
                                      <p:cBhvr>
                                        <p:cTn id="1507" dur="50"/>
                                        <p:tgtEl>
                                          <p:spTgt spid="15">
                                            <p:graphicEl>
                                              <a:chart seriesIdx="-4" categoryIdx="373" bldStep="category"/>
                                            </p:graphicEl>
                                          </p:spTgt>
                                        </p:tgtEl>
                                      </p:cBhvr>
                                    </p:animEffect>
                                  </p:childTnLst>
                                </p:cTn>
                              </p:par>
                            </p:childTnLst>
                          </p:cTn>
                        </p:par>
                        <p:par>
                          <p:cTn id="1508" fill="hold">
                            <p:stCondLst>
                              <p:cond delay="18800"/>
                            </p:stCondLst>
                            <p:childTnLst>
                              <p:par>
                                <p:cTn id="1509" presetID="22" presetClass="entr" presetSubtype="4" fill="hold" grpId="0" nodeType="afterEffect">
                                  <p:stCondLst>
                                    <p:cond delay="0"/>
                                  </p:stCondLst>
                                  <p:childTnLst>
                                    <p:set>
                                      <p:cBhvr>
                                        <p:cTn id="1510" dur="1" fill="hold">
                                          <p:stCondLst>
                                            <p:cond delay="0"/>
                                          </p:stCondLst>
                                        </p:cTn>
                                        <p:tgtEl>
                                          <p:spTgt spid="15">
                                            <p:graphicEl>
                                              <a:chart seriesIdx="-4" categoryIdx="374" bldStep="category"/>
                                            </p:graphicEl>
                                          </p:spTgt>
                                        </p:tgtEl>
                                        <p:attrNameLst>
                                          <p:attrName>style.visibility</p:attrName>
                                        </p:attrNameLst>
                                      </p:cBhvr>
                                      <p:to>
                                        <p:strVal val="visible"/>
                                      </p:to>
                                    </p:set>
                                    <p:animEffect transition="in" filter="wipe(down)">
                                      <p:cBhvr>
                                        <p:cTn id="1511" dur="50"/>
                                        <p:tgtEl>
                                          <p:spTgt spid="15">
                                            <p:graphicEl>
                                              <a:chart seriesIdx="-4" categoryIdx="374" bldStep="category"/>
                                            </p:graphicEl>
                                          </p:spTgt>
                                        </p:tgtEl>
                                      </p:cBhvr>
                                    </p:animEffect>
                                  </p:childTnLst>
                                </p:cTn>
                              </p:par>
                            </p:childTnLst>
                          </p:cTn>
                        </p:par>
                        <p:par>
                          <p:cTn id="1512" fill="hold">
                            <p:stCondLst>
                              <p:cond delay="18850"/>
                            </p:stCondLst>
                            <p:childTnLst>
                              <p:par>
                                <p:cTn id="1513" presetID="22" presetClass="entr" presetSubtype="4" fill="hold" grpId="0" nodeType="afterEffect">
                                  <p:stCondLst>
                                    <p:cond delay="0"/>
                                  </p:stCondLst>
                                  <p:childTnLst>
                                    <p:set>
                                      <p:cBhvr>
                                        <p:cTn id="1514" dur="1" fill="hold">
                                          <p:stCondLst>
                                            <p:cond delay="0"/>
                                          </p:stCondLst>
                                        </p:cTn>
                                        <p:tgtEl>
                                          <p:spTgt spid="15">
                                            <p:graphicEl>
                                              <a:chart seriesIdx="-4" categoryIdx="375" bldStep="category"/>
                                            </p:graphicEl>
                                          </p:spTgt>
                                        </p:tgtEl>
                                        <p:attrNameLst>
                                          <p:attrName>style.visibility</p:attrName>
                                        </p:attrNameLst>
                                      </p:cBhvr>
                                      <p:to>
                                        <p:strVal val="visible"/>
                                      </p:to>
                                    </p:set>
                                    <p:animEffect transition="in" filter="wipe(down)">
                                      <p:cBhvr>
                                        <p:cTn id="1515" dur="50"/>
                                        <p:tgtEl>
                                          <p:spTgt spid="15">
                                            <p:graphicEl>
                                              <a:chart seriesIdx="-4" categoryIdx="375" bldStep="category"/>
                                            </p:graphicEl>
                                          </p:spTgt>
                                        </p:tgtEl>
                                      </p:cBhvr>
                                    </p:animEffect>
                                  </p:childTnLst>
                                </p:cTn>
                              </p:par>
                            </p:childTnLst>
                          </p:cTn>
                        </p:par>
                        <p:par>
                          <p:cTn id="1516" fill="hold">
                            <p:stCondLst>
                              <p:cond delay="18900"/>
                            </p:stCondLst>
                            <p:childTnLst>
                              <p:par>
                                <p:cTn id="1517" presetID="22" presetClass="entr" presetSubtype="4" fill="hold" grpId="0" nodeType="afterEffect">
                                  <p:stCondLst>
                                    <p:cond delay="0"/>
                                  </p:stCondLst>
                                  <p:childTnLst>
                                    <p:set>
                                      <p:cBhvr>
                                        <p:cTn id="1518" dur="1" fill="hold">
                                          <p:stCondLst>
                                            <p:cond delay="0"/>
                                          </p:stCondLst>
                                        </p:cTn>
                                        <p:tgtEl>
                                          <p:spTgt spid="15">
                                            <p:graphicEl>
                                              <a:chart seriesIdx="-4" categoryIdx="376" bldStep="category"/>
                                            </p:graphicEl>
                                          </p:spTgt>
                                        </p:tgtEl>
                                        <p:attrNameLst>
                                          <p:attrName>style.visibility</p:attrName>
                                        </p:attrNameLst>
                                      </p:cBhvr>
                                      <p:to>
                                        <p:strVal val="visible"/>
                                      </p:to>
                                    </p:set>
                                    <p:animEffect transition="in" filter="wipe(down)">
                                      <p:cBhvr>
                                        <p:cTn id="1519" dur="50"/>
                                        <p:tgtEl>
                                          <p:spTgt spid="15">
                                            <p:graphicEl>
                                              <a:chart seriesIdx="-4" categoryIdx="376" bldStep="category"/>
                                            </p:graphicEl>
                                          </p:spTgt>
                                        </p:tgtEl>
                                      </p:cBhvr>
                                    </p:animEffect>
                                  </p:childTnLst>
                                </p:cTn>
                              </p:par>
                            </p:childTnLst>
                          </p:cTn>
                        </p:par>
                        <p:par>
                          <p:cTn id="1520" fill="hold">
                            <p:stCondLst>
                              <p:cond delay="18950"/>
                            </p:stCondLst>
                            <p:childTnLst>
                              <p:par>
                                <p:cTn id="1521" presetID="22" presetClass="entr" presetSubtype="4" fill="hold" grpId="0" nodeType="afterEffect">
                                  <p:stCondLst>
                                    <p:cond delay="0"/>
                                  </p:stCondLst>
                                  <p:childTnLst>
                                    <p:set>
                                      <p:cBhvr>
                                        <p:cTn id="1522" dur="1" fill="hold">
                                          <p:stCondLst>
                                            <p:cond delay="0"/>
                                          </p:stCondLst>
                                        </p:cTn>
                                        <p:tgtEl>
                                          <p:spTgt spid="15">
                                            <p:graphicEl>
                                              <a:chart seriesIdx="-4" categoryIdx="377" bldStep="category"/>
                                            </p:graphicEl>
                                          </p:spTgt>
                                        </p:tgtEl>
                                        <p:attrNameLst>
                                          <p:attrName>style.visibility</p:attrName>
                                        </p:attrNameLst>
                                      </p:cBhvr>
                                      <p:to>
                                        <p:strVal val="visible"/>
                                      </p:to>
                                    </p:set>
                                    <p:animEffect transition="in" filter="wipe(down)">
                                      <p:cBhvr>
                                        <p:cTn id="1523" dur="50"/>
                                        <p:tgtEl>
                                          <p:spTgt spid="15">
                                            <p:graphicEl>
                                              <a:chart seriesIdx="-4" categoryIdx="377" bldStep="category"/>
                                            </p:graphicEl>
                                          </p:spTgt>
                                        </p:tgtEl>
                                      </p:cBhvr>
                                    </p:animEffect>
                                  </p:childTnLst>
                                </p:cTn>
                              </p:par>
                            </p:childTnLst>
                          </p:cTn>
                        </p:par>
                        <p:par>
                          <p:cTn id="1524" fill="hold">
                            <p:stCondLst>
                              <p:cond delay="19000"/>
                            </p:stCondLst>
                            <p:childTnLst>
                              <p:par>
                                <p:cTn id="1525" presetID="22" presetClass="entr" presetSubtype="4" fill="hold" grpId="0" nodeType="afterEffect">
                                  <p:stCondLst>
                                    <p:cond delay="0"/>
                                  </p:stCondLst>
                                  <p:childTnLst>
                                    <p:set>
                                      <p:cBhvr>
                                        <p:cTn id="1526" dur="1" fill="hold">
                                          <p:stCondLst>
                                            <p:cond delay="0"/>
                                          </p:stCondLst>
                                        </p:cTn>
                                        <p:tgtEl>
                                          <p:spTgt spid="15">
                                            <p:graphicEl>
                                              <a:chart seriesIdx="-4" categoryIdx="378" bldStep="category"/>
                                            </p:graphicEl>
                                          </p:spTgt>
                                        </p:tgtEl>
                                        <p:attrNameLst>
                                          <p:attrName>style.visibility</p:attrName>
                                        </p:attrNameLst>
                                      </p:cBhvr>
                                      <p:to>
                                        <p:strVal val="visible"/>
                                      </p:to>
                                    </p:set>
                                    <p:animEffect transition="in" filter="wipe(down)">
                                      <p:cBhvr>
                                        <p:cTn id="1527" dur="50"/>
                                        <p:tgtEl>
                                          <p:spTgt spid="15">
                                            <p:graphicEl>
                                              <a:chart seriesIdx="-4" categoryIdx="378" bldStep="category"/>
                                            </p:graphicEl>
                                          </p:spTgt>
                                        </p:tgtEl>
                                      </p:cBhvr>
                                    </p:animEffect>
                                  </p:childTnLst>
                                </p:cTn>
                              </p:par>
                            </p:childTnLst>
                          </p:cTn>
                        </p:par>
                        <p:par>
                          <p:cTn id="1528" fill="hold">
                            <p:stCondLst>
                              <p:cond delay="19050"/>
                            </p:stCondLst>
                            <p:childTnLst>
                              <p:par>
                                <p:cTn id="1529" presetID="10" presetClass="entr" presetSubtype="0" fill="hold" grpId="0" nodeType="afterEffect">
                                  <p:stCondLst>
                                    <p:cond delay="0"/>
                                  </p:stCondLst>
                                  <p:childTnLst>
                                    <p:set>
                                      <p:cBhvr>
                                        <p:cTn id="1530" dur="1" fill="hold">
                                          <p:stCondLst>
                                            <p:cond delay="0"/>
                                          </p:stCondLst>
                                        </p:cTn>
                                        <p:tgtEl>
                                          <p:spTgt spid="18"/>
                                        </p:tgtEl>
                                        <p:attrNameLst>
                                          <p:attrName>style.visibility</p:attrName>
                                        </p:attrNameLst>
                                      </p:cBhvr>
                                      <p:to>
                                        <p:strVal val="visible"/>
                                      </p:to>
                                    </p:set>
                                    <p:animEffect transition="in" filter="fade">
                                      <p:cBhvr>
                                        <p:cTn id="1531" dur="50"/>
                                        <p:tgtEl>
                                          <p:spTgt spid="18"/>
                                        </p:tgtEl>
                                      </p:cBhvr>
                                    </p:animEffect>
                                  </p:childTnLst>
                                </p:cTn>
                              </p:par>
                            </p:childTnLst>
                          </p:cTn>
                        </p:par>
                        <p:par>
                          <p:cTn id="1532" fill="hold">
                            <p:stCondLst>
                              <p:cond delay="19100"/>
                            </p:stCondLst>
                            <p:childTnLst>
                              <p:par>
                                <p:cTn id="1533" presetID="22" presetClass="entr" presetSubtype="4" fill="hold" grpId="0" nodeType="afterEffect">
                                  <p:stCondLst>
                                    <p:cond delay="0"/>
                                  </p:stCondLst>
                                  <p:childTnLst>
                                    <p:set>
                                      <p:cBhvr>
                                        <p:cTn id="1534" dur="1" fill="hold">
                                          <p:stCondLst>
                                            <p:cond delay="0"/>
                                          </p:stCondLst>
                                        </p:cTn>
                                        <p:tgtEl>
                                          <p:spTgt spid="15">
                                            <p:graphicEl>
                                              <a:chart seriesIdx="-4" categoryIdx="379" bldStep="category"/>
                                            </p:graphicEl>
                                          </p:spTgt>
                                        </p:tgtEl>
                                        <p:attrNameLst>
                                          <p:attrName>style.visibility</p:attrName>
                                        </p:attrNameLst>
                                      </p:cBhvr>
                                      <p:to>
                                        <p:strVal val="visible"/>
                                      </p:to>
                                    </p:set>
                                    <p:animEffect transition="in" filter="wipe(down)">
                                      <p:cBhvr>
                                        <p:cTn id="1535" dur="50"/>
                                        <p:tgtEl>
                                          <p:spTgt spid="15">
                                            <p:graphicEl>
                                              <a:chart seriesIdx="-4" categoryIdx="379" bldStep="category"/>
                                            </p:graphicEl>
                                          </p:spTgt>
                                        </p:tgtEl>
                                      </p:cBhvr>
                                    </p:animEffect>
                                  </p:childTnLst>
                                </p:cTn>
                              </p:par>
                            </p:childTnLst>
                          </p:cTn>
                        </p:par>
                        <p:par>
                          <p:cTn id="1536" fill="hold">
                            <p:stCondLst>
                              <p:cond delay="19150"/>
                            </p:stCondLst>
                            <p:childTnLst>
                              <p:par>
                                <p:cTn id="1537" presetID="22" presetClass="entr" presetSubtype="4" fill="hold" grpId="0" nodeType="afterEffect">
                                  <p:stCondLst>
                                    <p:cond delay="0"/>
                                  </p:stCondLst>
                                  <p:childTnLst>
                                    <p:set>
                                      <p:cBhvr>
                                        <p:cTn id="1538" dur="1" fill="hold">
                                          <p:stCondLst>
                                            <p:cond delay="0"/>
                                          </p:stCondLst>
                                        </p:cTn>
                                        <p:tgtEl>
                                          <p:spTgt spid="15">
                                            <p:graphicEl>
                                              <a:chart seriesIdx="-4" categoryIdx="380" bldStep="category"/>
                                            </p:graphicEl>
                                          </p:spTgt>
                                        </p:tgtEl>
                                        <p:attrNameLst>
                                          <p:attrName>style.visibility</p:attrName>
                                        </p:attrNameLst>
                                      </p:cBhvr>
                                      <p:to>
                                        <p:strVal val="visible"/>
                                      </p:to>
                                    </p:set>
                                    <p:animEffect transition="in" filter="wipe(down)">
                                      <p:cBhvr>
                                        <p:cTn id="1539" dur="50"/>
                                        <p:tgtEl>
                                          <p:spTgt spid="15">
                                            <p:graphicEl>
                                              <a:chart seriesIdx="-4" categoryIdx="380" bldStep="category"/>
                                            </p:graphicEl>
                                          </p:spTgt>
                                        </p:tgtEl>
                                      </p:cBhvr>
                                    </p:animEffect>
                                  </p:childTnLst>
                                </p:cTn>
                              </p:par>
                            </p:childTnLst>
                          </p:cTn>
                        </p:par>
                        <p:par>
                          <p:cTn id="1540" fill="hold">
                            <p:stCondLst>
                              <p:cond delay="19200"/>
                            </p:stCondLst>
                            <p:childTnLst>
                              <p:par>
                                <p:cTn id="1541" presetID="22" presetClass="entr" presetSubtype="4" fill="hold" grpId="0" nodeType="afterEffect">
                                  <p:stCondLst>
                                    <p:cond delay="0"/>
                                  </p:stCondLst>
                                  <p:childTnLst>
                                    <p:set>
                                      <p:cBhvr>
                                        <p:cTn id="1542" dur="1" fill="hold">
                                          <p:stCondLst>
                                            <p:cond delay="0"/>
                                          </p:stCondLst>
                                        </p:cTn>
                                        <p:tgtEl>
                                          <p:spTgt spid="15">
                                            <p:graphicEl>
                                              <a:chart seriesIdx="-4" categoryIdx="381" bldStep="category"/>
                                            </p:graphicEl>
                                          </p:spTgt>
                                        </p:tgtEl>
                                        <p:attrNameLst>
                                          <p:attrName>style.visibility</p:attrName>
                                        </p:attrNameLst>
                                      </p:cBhvr>
                                      <p:to>
                                        <p:strVal val="visible"/>
                                      </p:to>
                                    </p:set>
                                    <p:animEffect transition="in" filter="wipe(down)">
                                      <p:cBhvr>
                                        <p:cTn id="1543" dur="50"/>
                                        <p:tgtEl>
                                          <p:spTgt spid="15">
                                            <p:graphicEl>
                                              <a:chart seriesIdx="-4" categoryIdx="381" bldStep="category"/>
                                            </p:graphicEl>
                                          </p:spTgt>
                                        </p:tgtEl>
                                      </p:cBhvr>
                                    </p:animEffect>
                                  </p:childTnLst>
                                </p:cTn>
                              </p:par>
                            </p:childTnLst>
                          </p:cTn>
                        </p:par>
                        <p:par>
                          <p:cTn id="1544" fill="hold">
                            <p:stCondLst>
                              <p:cond delay="19250"/>
                            </p:stCondLst>
                            <p:childTnLst>
                              <p:par>
                                <p:cTn id="1545" presetID="22" presetClass="entr" presetSubtype="4" fill="hold" grpId="0" nodeType="afterEffect">
                                  <p:stCondLst>
                                    <p:cond delay="0"/>
                                  </p:stCondLst>
                                  <p:childTnLst>
                                    <p:set>
                                      <p:cBhvr>
                                        <p:cTn id="1546" dur="1" fill="hold">
                                          <p:stCondLst>
                                            <p:cond delay="0"/>
                                          </p:stCondLst>
                                        </p:cTn>
                                        <p:tgtEl>
                                          <p:spTgt spid="15">
                                            <p:graphicEl>
                                              <a:chart seriesIdx="-4" categoryIdx="382" bldStep="category"/>
                                            </p:graphicEl>
                                          </p:spTgt>
                                        </p:tgtEl>
                                        <p:attrNameLst>
                                          <p:attrName>style.visibility</p:attrName>
                                        </p:attrNameLst>
                                      </p:cBhvr>
                                      <p:to>
                                        <p:strVal val="visible"/>
                                      </p:to>
                                    </p:set>
                                    <p:animEffect transition="in" filter="wipe(down)">
                                      <p:cBhvr>
                                        <p:cTn id="1547" dur="50"/>
                                        <p:tgtEl>
                                          <p:spTgt spid="15">
                                            <p:graphicEl>
                                              <a:chart seriesIdx="-4" categoryIdx="382" bldStep="category"/>
                                            </p:graphicEl>
                                          </p:spTgt>
                                        </p:tgtEl>
                                      </p:cBhvr>
                                    </p:animEffect>
                                  </p:childTnLst>
                                </p:cTn>
                              </p:par>
                            </p:childTnLst>
                          </p:cTn>
                        </p:par>
                        <p:par>
                          <p:cTn id="1548" fill="hold">
                            <p:stCondLst>
                              <p:cond delay="19300"/>
                            </p:stCondLst>
                            <p:childTnLst>
                              <p:par>
                                <p:cTn id="1549" presetID="22" presetClass="entr" presetSubtype="4" fill="hold" grpId="0" nodeType="afterEffect">
                                  <p:stCondLst>
                                    <p:cond delay="0"/>
                                  </p:stCondLst>
                                  <p:childTnLst>
                                    <p:set>
                                      <p:cBhvr>
                                        <p:cTn id="1550" dur="1" fill="hold">
                                          <p:stCondLst>
                                            <p:cond delay="0"/>
                                          </p:stCondLst>
                                        </p:cTn>
                                        <p:tgtEl>
                                          <p:spTgt spid="15">
                                            <p:graphicEl>
                                              <a:chart seriesIdx="-4" categoryIdx="383" bldStep="category"/>
                                            </p:graphicEl>
                                          </p:spTgt>
                                        </p:tgtEl>
                                        <p:attrNameLst>
                                          <p:attrName>style.visibility</p:attrName>
                                        </p:attrNameLst>
                                      </p:cBhvr>
                                      <p:to>
                                        <p:strVal val="visible"/>
                                      </p:to>
                                    </p:set>
                                    <p:animEffect transition="in" filter="wipe(down)">
                                      <p:cBhvr>
                                        <p:cTn id="1551" dur="50"/>
                                        <p:tgtEl>
                                          <p:spTgt spid="15">
                                            <p:graphicEl>
                                              <a:chart seriesIdx="-4" categoryIdx="383" bldStep="category"/>
                                            </p:graphicEl>
                                          </p:spTgt>
                                        </p:tgtEl>
                                      </p:cBhvr>
                                    </p:animEffect>
                                  </p:childTnLst>
                                </p:cTn>
                              </p:par>
                            </p:childTnLst>
                          </p:cTn>
                        </p:par>
                        <p:par>
                          <p:cTn id="1552" fill="hold">
                            <p:stCondLst>
                              <p:cond delay="19350"/>
                            </p:stCondLst>
                            <p:childTnLst>
                              <p:par>
                                <p:cTn id="1553" presetID="22" presetClass="entr" presetSubtype="4" fill="hold" grpId="0" nodeType="afterEffect">
                                  <p:stCondLst>
                                    <p:cond delay="0"/>
                                  </p:stCondLst>
                                  <p:childTnLst>
                                    <p:set>
                                      <p:cBhvr>
                                        <p:cTn id="1554" dur="1" fill="hold">
                                          <p:stCondLst>
                                            <p:cond delay="0"/>
                                          </p:stCondLst>
                                        </p:cTn>
                                        <p:tgtEl>
                                          <p:spTgt spid="15">
                                            <p:graphicEl>
                                              <a:chart seriesIdx="-4" categoryIdx="384" bldStep="category"/>
                                            </p:graphicEl>
                                          </p:spTgt>
                                        </p:tgtEl>
                                        <p:attrNameLst>
                                          <p:attrName>style.visibility</p:attrName>
                                        </p:attrNameLst>
                                      </p:cBhvr>
                                      <p:to>
                                        <p:strVal val="visible"/>
                                      </p:to>
                                    </p:set>
                                    <p:animEffect transition="in" filter="wipe(down)">
                                      <p:cBhvr>
                                        <p:cTn id="1555" dur="50"/>
                                        <p:tgtEl>
                                          <p:spTgt spid="15">
                                            <p:graphicEl>
                                              <a:chart seriesIdx="-4" categoryIdx="384" bldStep="category"/>
                                            </p:graphicEl>
                                          </p:spTgt>
                                        </p:tgtEl>
                                      </p:cBhvr>
                                    </p:animEffect>
                                  </p:childTnLst>
                                </p:cTn>
                              </p:par>
                            </p:childTnLst>
                          </p:cTn>
                        </p:par>
                        <p:par>
                          <p:cTn id="1556" fill="hold">
                            <p:stCondLst>
                              <p:cond delay="19400"/>
                            </p:stCondLst>
                            <p:childTnLst>
                              <p:par>
                                <p:cTn id="1557" presetID="22" presetClass="entr" presetSubtype="4" fill="hold" grpId="0" nodeType="afterEffect">
                                  <p:stCondLst>
                                    <p:cond delay="0"/>
                                  </p:stCondLst>
                                  <p:childTnLst>
                                    <p:set>
                                      <p:cBhvr>
                                        <p:cTn id="1558" dur="1" fill="hold">
                                          <p:stCondLst>
                                            <p:cond delay="0"/>
                                          </p:stCondLst>
                                        </p:cTn>
                                        <p:tgtEl>
                                          <p:spTgt spid="15">
                                            <p:graphicEl>
                                              <a:chart seriesIdx="-4" categoryIdx="385" bldStep="category"/>
                                            </p:graphicEl>
                                          </p:spTgt>
                                        </p:tgtEl>
                                        <p:attrNameLst>
                                          <p:attrName>style.visibility</p:attrName>
                                        </p:attrNameLst>
                                      </p:cBhvr>
                                      <p:to>
                                        <p:strVal val="visible"/>
                                      </p:to>
                                    </p:set>
                                    <p:animEffect transition="in" filter="wipe(down)">
                                      <p:cBhvr>
                                        <p:cTn id="1559" dur="50"/>
                                        <p:tgtEl>
                                          <p:spTgt spid="15">
                                            <p:graphicEl>
                                              <a:chart seriesIdx="-4" categoryIdx="385" bldStep="category"/>
                                            </p:graphicEl>
                                          </p:spTgt>
                                        </p:tgtEl>
                                      </p:cBhvr>
                                    </p:animEffect>
                                  </p:childTnLst>
                                </p:cTn>
                              </p:par>
                            </p:childTnLst>
                          </p:cTn>
                        </p:par>
                        <p:par>
                          <p:cTn id="1560" fill="hold">
                            <p:stCondLst>
                              <p:cond delay="19450"/>
                            </p:stCondLst>
                            <p:childTnLst>
                              <p:par>
                                <p:cTn id="1561" presetID="22" presetClass="entr" presetSubtype="4" fill="hold" grpId="0" nodeType="afterEffect">
                                  <p:stCondLst>
                                    <p:cond delay="0"/>
                                  </p:stCondLst>
                                  <p:childTnLst>
                                    <p:set>
                                      <p:cBhvr>
                                        <p:cTn id="1562" dur="1" fill="hold">
                                          <p:stCondLst>
                                            <p:cond delay="0"/>
                                          </p:stCondLst>
                                        </p:cTn>
                                        <p:tgtEl>
                                          <p:spTgt spid="15">
                                            <p:graphicEl>
                                              <a:chart seriesIdx="-4" categoryIdx="386" bldStep="category"/>
                                            </p:graphicEl>
                                          </p:spTgt>
                                        </p:tgtEl>
                                        <p:attrNameLst>
                                          <p:attrName>style.visibility</p:attrName>
                                        </p:attrNameLst>
                                      </p:cBhvr>
                                      <p:to>
                                        <p:strVal val="visible"/>
                                      </p:to>
                                    </p:set>
                                    <p:animEffect transition="in" filter="wipe(down)">
                                      <p:cBhvr>
                                        <p:cTn id="1563" dur="50"/>
                                        <p:tgtEl>
                                          <p:spTgt spid="15">
                                            <p:graphicEl>
                                              <a:chart seriesIdx="-4" categoryIdx="386" bldStep="category"/>
                                            </p:graphicEl>
                                          </p:spTgt>
                                        </p:tgtEl>
                                      </p:cBhvr>
                                    </p:animEffect>
                                  </p:childTnLst>
                                </p:cTn>
                              </p:par>
                            </p:childTnLst>
                          </p:cTn>
                        </p:par>
                        <p:par>
                          <p:cTn id="1564" fill="hold">
                            <p:stCondLst>
                              <p:cond delay="19500"/>
                            </p:stCondLst>
                            <p:childTnLst>
                              <p:par>
                                <p:cTn id="1565" presetID="22" presetClass="entr" presetSubtype="4" fill="hold" grpId="0" nodeType="afterEffect">
                                  <p:stCondLst>
                                    <p:cond delay="0"/>
                                  </p:stCondLst>
                                  <p:childTnLst>
                                    <p:set>
                                      <p:cBhvr>
                                        <p:cTn id="1566" dur="1" fill="hold">
                                          <p:stCondLst>
                                            <p:cond delay="0"/>
                                          </p:stCondLst>
                                        </p:cTn>
                                        <p:tgtEl>
                                          <p:spTgt spid="15">
                                            <p:graphicEl>
                                              <a:chart seriesIdx="-4" categoryIdx="387" bldStep="category"/>
                                            </p:graphicEl>
                                          </p:spTgt>
                                        </p:tgtEl>
                                        <p:attrNameLst>
                                          <p:attrName>style.visibility</p:attrName>
                                        </p:attrNameLst>
                                      </p:cBhvr>
                                      <p:to>
                                        <p:strVal val="visible"/>
                                      </p:to>
                                    </p:set>
                                    <p:animEffect transition="in" filter="wipe(down)">
                                      <p:cBhvr>
                                        <p:cTn id="1567" dur="50"/>
                                        <p:tgtEl>
                                          <p:spTgt spid="15">
                                            <p:graphicEl>
                                              <a:chart seriesIdx="-4" categoryIdx="387" bldStep="category"/>
                                            </p:graphicEl>
                                          </p:spTgt>
                                        </p:tgtEl>
                                      </p:cBhvr>
                                    </p:animEffect>
                                  </p:childTnLst>
                                </p:cTn>
                              </p:par>
                            </p:childTnLst>
                          </p:cTn>
                        </p:par>
                        <p:par>
                          <p:cTn id="1568" fill="hold">
                            <p:stCondLst>
                              <p:cond delay="19550"/>
                            </p:stCondLst>
                            <p:childTnLst>
                              <p:par>
                                <p:cTn id="1569" presetID="22" presetClass="entr" presetSubtype="4" fill="hold" grpId="0" nodeType="afterEffect">
                                  <p:stCondLst>
                                    <p:cond delay="0"/>
                                  </p:stCondLst>
                                  <p:childTnLst>
                                    <p:set>
                                      <p:cBhvr>
                                        <p:cTn id="1570" dur="1" fill="hold">
                                          <p:stCondLst>
                                            <p:cond delay="0"/>
                                          </p:stCondLst>
                                        </p:cTn>
                                        <p:tgtEl>
                                          <p:spTgt spid="15">
                                            <p:graphicEl>
                                              <a:chart seriesIdx="-4" categoryIdx="388" bldStep="category"/>
                                            </p:graphicEl>
                                          </p:spTgt>
                                        </p:tgtEl>
                                        <p:attrNameLst>
                                          <p:attrName>style.visibility</p:attrName>
                                        </p:attrNameLst>
                                      </p:cBhvr>
                                      <p:to>
                                        <p:strVal val="visible"/>
                                      </p:to>
                                    </p:set>
                                    <p:animEffect transition="in" filter="wipe(down)">
                                      <p:cBhvr>
                                        <p:cTn id="1571" dur="50"/>
                                        <p:tgtEl>
                                          <p:spTgt spid="15">
                                            <p:graphicEl>
                                              <a:chart seriesIdx="-4" categoryIdx="388" bldStep="category"/>
                                            </p:graphicEl>
                                          </p:spTgt>
                                        </p:tgtEl>
                                      </p:cBhvr>
                                    </p:animEffect>
                                  </p:childTnLst>
                                </p:cTn>
                              </p:par>
                            </p:childTnLst>
                          </p:cTn>
                        </p:par>
                        <p:par>
                          <p:cTn id="1572" fill="hold">
                            <p:stCondLst>
                              <p:cond delay="19600"/>
                            </p:stCondLst>
                            <p:childTnLst>
                              <p:par>
                                <p:cTn id="1573" presetID="22" presetClass="entr" presetSubtype="4" fill="hold" grpId="0" nodeType="afterEffect">
                                  <p:stCondLst>
                                    <p:cond delay="0"/>
                                  </p:stCondLst>
                                  <p:childTnLst>
                                    <p:set>
                                      <p:cBhvr>
                                        <p:cTn id="1574" dur="1" fill="hold">
                                          <p:stCondLst>
                                            <p:cond delay="0"/>
                                          </p:stCondLst>
                                        </p:cTn>
                                        <p:tgtEl>
                                          <p:spTgt spid="15">
                                            <p:graphicEl>
                                              <a:chart seriesIdx="-4" categoryIdx="389" bldStep="category"/>
                                            </p:graphicEl>
                                          </p:spTgt>
                                        </p:tgtEl>
                                        <p:attrNameLst>
                                          <p:attrName>style.visibility</p:attrName>
                                        </p:attrNameLst>
                                      </p:cBhvr>
                                      <p:to>
                                        <p:strVal val="visible"/>
                                      </p:to>
                                    </p:set>
                                    <p:animEffect transition="in" filter="wipe(down)">
                                      <p:cBhvr>
                                        <p:cTn id="1575" dur="50"/>
                                        <p:tgtEl>
                                          <p:spTgt spid="15">
                                            <p:graphicEl>
                                              <a:chart seriesIdx="-4" categoryIdx="389" bldStep="category"/>
                                            </p:graphicEl>
                                          </p:spTgt>
                                        </p:tgtEl>
                                      </p:cBhvr>
                                    </p:animEffect>
                                  </p:childTnLst>
                                </p:cTn>
                              </p:par>
                            </p:childTnLst>
                          </p:cTn>
                        </p:par>
                        <p:par>
                          <p:cTn id="1576" fill="hold">
                            <p:stCondLst>
                              <p:cond delay="19650"/>
                            </p:stCondLst>
                            <p:childTnLst>
                              <p:par>
                                <p:cTn id="1577" presetID="22" presetClass="entr" presetSubtype="4" fill="hold" grpId="0" nodeType="afterEffect">
                                  <p:stCondLst>
                                    <p:cond delay="0"/>
                                  </p:stCondLst>
                                  <p:childTnLst>
                                    <p:set>
                                      <p:cBhvr>
                                        <p:cTn id="1578" dur="1" fill="hold">
                                          <p:stCondLst>
                                            <p:cond delay="0"/>
                                          </p:stCondLst>
                                        </p:cTn>
                                        <p:tgtEl>
                                          <p:spTgt spid="15">
                                            <p:graphicEl>
                                              <a:chart seriesIdx="-4" categoryIdx="390" bldStep="category"/>
                                            </p:graphicEl>
                                          </p:spTgt>
                                        </p:tgtEl>
                                        <p:attrNameLst>
                                          <p:attrName>style.visibility</p:attrName>
                                        </p:attrNameLst>
                                      </p:cBhvr>
                                      <p:to>
                                        <p:strVal val="visible"/>
                                      </p:to>
                                    </p:set>
                                    <p:animEffect transition="in" filter="wipe(down)">
                                      <p:cBhvr>
                                        <p:cTn id="1579" dur="50"/>
                                        <p:tgtEl>
                                          <p:spTgt spid="15">
                                            <p:graphicEl>
                                              <a:chart seriesIdx="-4" categoryIdx="390" bldStep="category"/>
                                            </p:graphicEl>
                                          </p:spTgt>
                                        </p:tgtEl>
                                      </p:cBhvr>
                                    </p:animEffect>
                                  </p:childTnLst>
                                </p:cTn>
                              </p:par>
                            </p:childTnLst>
                          </p:cTn>
                        </p:par>
                        <p:par>
                          <p:cTn id="1580" fill="hold">
                            <p:stCondLst>
                              <p:cond delay="19700"/>
                            </p:stCondLst>
                            <p:childTnLst>
                              <p:par>
                                <p:cTn id="1581" presetID="22" presetClass="entr" presetSubtype="4" fill="hold" grpId="0" nodeType="afterEffect">
                                  <p:stCondLst>
                                    <p:cond delay="0"/>
                                  </p:stCondLst>
                                  <p:childTnLst>
                                    <p:set>
                                      <p:cBhvr>
                                        <p:cTn id="1582" dur="1" fill="hold">
                                          <p:stCondLst>
                                            <p:cond delay="0"/>
                                          </p:stCondLst>
                                        </p:cTn>
                                        <p:tgtEl>
                                          <p:spTgt spid="15">
                                            <p:graphicEl>
                                              <a:chart seriesIdx="-4" categoryIdx="391" bldStep="category"/>
                                            </p:graphicEl>
                                          </p:spTgt>
                                        </p:tgtEl>
                                        <p:attrNameLst>
                                          <p:attrName>style.visibility</p:attrName>
                                        </p:attrNameLst>
                                      </p:cBhvr>
                                      <p:to>
                                        <p:strVal val="visible"/>
                                      </p:to>
                                    </p:set>
                                    <p:animEffect transition="in" filter="wipe(down)">
                                      <p:cBhvr>
                                        <p:cTn id="1583" dur="50"/>
                                        <p:tgtEl>
                                          <p:spTgt spid="15">
                                            <p:graphicEl>
                                              <a:chart seriesIdx="-4" categoryIdx="391" bldStep="category"/>
                                            </p:graphicEl>
                                          </p:spTgt>
                                        </p:tgtEl>
                                      </p:cBhvr>
                                    </p:animEffect>
                                  </p:childTnLst>
                                </p:cTn>
                              </p:par>
                            </p:childTnLst>
                          </p:cTn>
                        </p:par>
                        <p:par>
                          <p:cTn id="1584" fill="hold">
                            <p:stCondLst>
                              <p:cond delay="19750"/>
                            </p:stCondLst>
                            <p:childTnLst>
                              <p:par>
                                <p:cTn id="1585" presetID="22" presetClass="entr" presetSubtype="4" fill="hold" grpId="0" nodeType="afterEffect">
                                  <p:stCondLst>
                                    <p:cond delay="0"/>
                                  </p:stCondLst>
                                  <p:childTnLst>
                                    <p:set>
                                      <p:cBhvr>
                                        <p:cTn id="1586" dur="1" fill="hold">
                                          <p:stCondLst>
                                            <p:cond delay="0"/>
                                          </p:stCondLst>
                                        </p:cTn>
                                        <p:tgtEl>
                                          <p:spTgt spid="15">
                                            <p:graphicEl>
                                              <a:chart seriesIdx="-4" categoryIdx="392" bldStep="category"/>
                                            </p:graphicEl>
                                          </p:spTgt>
                                        </p:tgtEl>
                                        <p:attrNameLst>
                                          <p:attrName>style.visibility</p:attrName>
                                        </p:attrNameLst>
                                      </p:cBhvr>
                                      <p:to>
                                        <p:strVal val="visible"/>
                                      </p:to>
                                    </p:set>
                                    <p:animEffect transition="in" filter="wipe(down)">
                                      <p:cBhvr>
                                        <p:cTn id="1587" dur="50"/>
                                        <p:tgtEl>
                                          <p:spTgt spid="15">
                                            <p:graphicEl>
                                              <a:chart seriesIdx="-4" categoryIdx="392" bldStep="category"/>
                                            </p:graphicEl>
                                          </p:spTgt>
                                        </p:tgtEl>
                                      </p:cBhvr>
                                    </p:animEffect>
                                  </p:childTnLst>
                                </p:cTn>
                              </p:par>
                            </p:childTnLst>
                          </p:cTn>
                        </p:par>
                        <p:par>
                          <p:cTn id="1588" fill="hold">
                            <p:stCondLst>
                              <p:cond delay="19800"/>
                            </p:stCondLst>
                            <p:childTnLst>
                              <p:par>
                                <p:cTn id="1589" presetID="22" presetClass="entr" presetSubtype="4" fill="hold" grpId="0" nodeType="afterEffect">
                                  <p:stCondLst>
                                    <p:cond delay="0"/>
                                  </p:stCondLst>
                                  <p:childTnLst>
                                    <p:set>
                                      <p:cBhvr>
                                        <p:cTn id="1590" dur="1" fill="hold">
                                          <p:stCondLst>
                                            <p:cond delay="0"/>
                                          </p:stCondLst>
                                        </p:cTn>
                                        <p:tgtEl>
                                          <p:spTgt spid="15">
                                            <p:graphicEl>
                                              <a:chart seriesIdx="-4" categoryIdx="393" bldStep="category"/>
                                            </p:graphicEl>
                                          </p:spTgt>
                                        </p:tgtEl>
                                        <p:attrNameLst>
                                          <p:attrName>style.visibility</p:attrName>
                                        </p:attrNameLst>
                                      </p:cBhvr>
                                      <p:to>
                                        <p:strVal val="visible"/>
                                      </p:to>
                                    </p:set>
                                    <p:animEffect transition="in" filter="wipe(down)">
                                      <p:cBhvr>
                                        <p:cTn id="1591" dur="50"/>
                                        <p:tgtEl>
                                          <p:spTgt spid="15">
                                            <p:graphicEl>
                                              <a:chart seriesIdx="-4" categoryIdx="393" bldStep="category"/>
                                            </p:graphicEl>
                                          </p:spTgt>
                                        </p:tgtEl>
                                      </p:cBhvr>
                                    </p:animEffect>
                                  </p:childTnLst>
                                </p:cTn>
                              </p:par>
                            </p:childTnLst>
                          </p:cTn>
                        </p:par>
                        <p:par>
                          <p:cTn id="1592" fill="hold">
                            <p:stCondLst>
                              <p:cond delay="19850"/>
                            </p:stCondLst>
                            <p:childTnLst>
                              <p:par>
                                <p:cTn id="1593" presetID="22" presetClass="entr" presetSubtype="4" fill="hold" grpId="0" nodeType="afterEffect">
                                  <p:stCondLst>
                                    <p:cond delay="0"/>
                                  </p:stCondLst>
                                  <p:childTnLst>
                                    <p:set>
                                      <p:cBhvr>
                                        <p:cTn id="1594" dur="1" fill="hold">
                                          <p:stCondLst>
                                            <p:cond delay="0"/>
                                          </p:stCondLst>
                                        </p:cTn>
                                        <p:tgtEl>
                                          <p:spTgt spid="15">
                                            <p:graphicEl>
                                              <a:chart seriesIdx="-4" categoryIdx="394" bldStep="category"/>
                                            </p:graphicEl>
                                          </p:spTgt>
                                        </p:tgtEl>
                                        <p:attrNameLst>
                                          <p:attrName>style.visibility</p:attrName>
                                        </p:attrNameLst>
                                      </p:cBhvr>
                                      <p:to>
                                        <p:strVal val="visible"/>
                                      </p:to>
                                    </p:set>
                                    <p:animEffect transition="in" filter="wipe(down)">
                                      <p:cBhvr>
                                        <p:cTn id="1595" dur="50"/>
                                        <p:tgtEl>
                                          <p:spTgt spid="15">
                                            <p:graphicEl>
                                              <a:chart seriesIdx="-4" categoryIdx="394" bldStep="category"/>
                                            </p:graphicEl>
                                          </p:spTgt>
                                        </p:tgtEl>
                                      </p:cBhvr>
                                    </p:animEffect>
                                  </p:childTnLst>
                                </p:cTn>
                              </p:par>
                            </p:childTnLst>
                          </p:cTn>
                        </p:par>
                        <p:par>
                          <p:cTn id="1596" fill="hold">
                            <p:stCondLst>
                              <p:cond delay="19900"/>
                            </p:stCondLst>
                            <p:childTnLst>
                              <p:par>
                                <p:cTn id="1597" presetID="22" presetClass="entr" presetSubtype="4" fill="hold" grpId="0" nodeType="afterEffect">
                                  <p:stCondLst>
                                    <p:cond delay="0"/>
                                  </p:stCondLst>
                                  <p:childTnLst>
                                    <p:set>
                                      <p:cBhvr>
                                        <p:cTn id="1598" dur="1" fill="hold">
                                          <p:stCondLst>
                                            <p:cond delay="0"/>
                                          </p:stCondLst>
                                        </p:cTn>
                                        <p:tgtEl>
                                          <p:spTgt spid="15">
                                            <p:graphicEl>
                                              <a:chart seriesIdx="-4" categoryIdx="395" bldStep="category"/>
                                            </p:graphicEl>
                                          </p:spTgt>
                                        </p:tgtEl>
                                        <p:attrNameLst>
                                          <p:attrName>style.visibility</p:attrName>
                                        </p:attrNameLst>
                                      </p:cBhvr>
                                      <p:to>
                                        <p:strVal val="visible"/>
                                      </p:to>
                                    </p:set>
                                    <p:animEffect transition="in" filter="wipe(down)">
                                      <p:cBhvr>
                                        <p:cTn id="1599" dur="50"/>
                                        <p:tgtEl>
                                          <p:spTgt spid="15">
                                            <p:graphicEl>
                                              <a:chart seriesIdx="-4" categoryIdx="395" bldStep="category"/>
                                            </p:graphicEl>
                                          </p:spTgt>
                                        </p:tgtEl>
                                      </p:cBhvr>
                                    </p:animEffect>
                                  </p:childTnLst>
                                </p:cTn>
                              </p:par>
                            </p:childTnLst>
                          </p:cTn>
                        </p:par>
                        <p:par>
                          <p:cTn id="1600" fill="hold">
                            <p:stCondLst>
                              <p:cond delay="19950"/>
                            </p:stCondLst>
                            <p:childTnLst>
                              <p:par>
                                <p:cTn id="1601" presetID="22" presetClass="entr" presetSubtype="4" fill="hold" grpId="0" nodeType="afterEffect">
                                  <p:stCondLst>
                                    <p:cond delay="0"/>
                                  </p:stCondLst>
                                  <p:childTnLst>
                                    <p:set>
                                      <p:cBhvr>
                                        <p:cTn id="1602" dur="1" fill="hold">
                                          <p:stCondLst>
                                            <p:cond delay="0"/>
                                          </p:stCondLst>
                                        </p:cTn>
                                        <p:tgtEl>
                                          <p:spTgt spid="15">
                                            <p:graphicEl>
                                              <a:chart seriesIdx="-4" categoryIdx="396" bldStep="category"/>
                                            </p:graphicEl>
                                          </p:spTgt>
                                        </p:tgtEl>
                                        <p:attrNameLst>
                                          <p:attrName>style.visibility</p:attrName>
                                        </p:attrNameLst>
                                      </p:cBhvr>
                                      <p:to>
                                        <p:strVal val="visible"/>
                                      </p:to>
                                    </p:set>
                                    <p:animEffect transition="in" filter="wipe(down)">
                                      <p:cBhvr>
                                        <p:cTn id="1603" dur="50"/>
                                        <p:tgtEl>
                                          <p:spTgt spid="15">
                                            <p:graphicEl>
                                              <a:chart seriesIdx="-4" categoryIdx="396" bldStep="category"/>
                                            </p:graphicEl>
                                          </p:spTgt>
                                        </p:tgtEl>
                                      </p:cBhvr>
                                    </p:animEffect>
                                  </p:childTnLst>
                                </p:cTn>
                              </p:par>
                            </p:childTnLst>
                          </p:cTn>
                        </p:par>
                        <p:par>
                          <p:cTn id="1604" fill="hold">
                            <p:stCondLst>
                              <p:cond delay="20000"/>
                            </p:stCondLst>
                            <p:childTnLst>
                              <p:par>
                                <p:cTn id="1605" presetID="22" presetClass="entr" presetSubtype="4" fill="hold" grpId="0" nodeType="afterEffect">
                                  <p:stCondLst>
                                    <p:cond delay="0"/>
                                  </p:stCondLst>
                                  <p:childTnLst>
                                    <p:set>
                                      <p:cBhvr>
                                        <p:cTn id="1606" dur="1" fill="hold">
                                          <p:stCondLst>
                                            <p:cond delay="0"/>
                                          </p:stCondLst>
                                        </p:cTn>
                                        <p:tgtEl>
                                          <p:spTgt spid="15">
                                            <p:graphicEl>
                                              <a:chart seriesIdx="-4" categoryIdx="397" bldStep="category"/>
                                            </p:graphicEl>
                                          </p:spTgt>
                                        </p:tgtEl>
                                        <p:attrNameLst>
                                          <p:attrName>style.visibility</p:attrName>
                                        </p:attrNameLst>
                                      </p:cBhvr>
                                      <p:to>
                                        <p:strVal val="visible"/>
                                      </p:to>
                                    </p:set>
                                    <p:animEffect transition="in" filter="wipe(down)">
                                      <p:cBhvr>
                                        <p:cTn id="1607" dur="50"/>
                                        <p:tgtEl>
                                          <p:spTgt spid="15">
                                            <p:graphicEl>
                                              <a:chart seriesIdx="-4" categoryIdx="397" bldStep="category"/>
                                            </p:graphicEl>
                                          </p:spTgt>
                                        </p:tgtEl>
                                      </p:cBhvr>
                                    </p:animEffect>
                                  </p:childTnLst>
                                </p:cTn>
                              </p:par>
                            </p:childTnLst>
                          </p:cTn>
                        </p:par>
                        <p:par>
                          <p:cTn id="1608" fill="hold">
                            <p:stCondLst>
                              <p:cond delay="20050"/>
                            </p:stCondLst>
                            <p:childTnLst>
                              <p:par>
                                <p:cTn id="1609" presetID="22" presetClass="entr" presetSubtype="4" fill="hold" grpId="0" nodeType="afterEffect">
                                  <p:stCondLst>
                                    <p:cond delay="0"/>
                                  </p:stCondLst>
                                  <p:childTnLst>
                                    <p:set>
                                      <p:cBhvr>
                                        <p:cTn id="1610" dur="1" fill="hold">
                                          <p:stCondLst>
                                            <p:cond delay="0"/>
                                          </p:stCondLst>
                                        </p:cTn>
                                        <p:tgtEl>
                                          <p:spTgt spid="15">
                                            <p:graphicEl>
                                              <a:chart seriesIdx="-4" categoryIdx="398" bldStep="category"/>
                                            </p:graphicEl>
                                          </p:spTgt>
                                        </p:tgtEl>
                                        <p:attrNameLst>
                                          <p:attrName>style.visibility</p:attrName>
                                        </p:attrNameLst>
                                      </p:cBhvr>
                                      <p:to>
                                        <p:strVal val="visible"/>
                                      </p:to>
                                    </p:set>
                                    <p:animEffect transition="in" filter="wipe(down)">
                                      <p:cBhvr>
                                        <p:cTn id="1611" dur="50"/>
                                        <p:tgtEl>
                                          <p:spTgt spid="15">
                                            <p:graphicEl>
                                              <a:chart seriesIdx="-4" categoryIdx="398" bldStep="category"/>
                                            </p:graphicEl>
                                          </p:spTgt>
                                        </p:tgtEl>
                                      </p:cBhvr>
                                    </p:animEffect>
                                  </p:childTnLst>
                                </p:cTn>
                              </p:par>
                            </p:childTnLst>
                          </p:cTn>
                        </p:par>
                        <p:par>
                          <p:cTn id="1612" fill="hold">
                            <p:stCondLst>
                              <p:cond delay="20100"/>
                            </p:stCondLst>
                            <p:childTnLst>
                              <p:par>
                                <p:cTn id="1613" presetID="22" presetClass="entr" presetSubtype="4" fill="hold" grpId="0" nodeType="afterEffect">
                                  <p:stCondLst>
                                    <p:cond delay="0"/>
                                  </p:stCondLst>
                                  <p:childTnLst>
                                    <p:set>
                                      <p:cBhvr>
                                        <p:cTn id="1614" dur="1" fill="hold">
                                          <p:stCondLst>
                                            <p:cond delay="0"/>
                                          </p:stCondLst>
                                        </p:cTn>
                                        <p:tgtEl>
                                          <p:spTgt spid="15">
                                            <p:graphicEl>
                                              <a:chart seriesIdx="-4" categoryIdx="399" bldStep="category"/>
                                            </p:graphicEl>
                                          </p:spTgt>
                                        </p:tgtEl>
                                        <p:attrNameLst>
                                          <p:attrName>style.visibility</p:attrName>
                                        </p:attrNameLst>
                                      </p:cBhvr>
                                      <p:to>
                                        <p:strVal val="visible"/>
                                      </p:to>
                                    </p:set>
                                    <p:animEffect transition="in" filter="wipe(down)">
                                      <p:cBhvr>
                                        <p:cTn id="1615" dur="50"/>
                                        <p:tgtEl>
                                          <p:spTgt spid="15">
                                            <p:graphicEl>
                                              <a:chart seriesIdx="-4" categoryIdx="399" bldStep="category"/>
                                            </p:graphicEl>
                                          </p:spTgt>
                                        </p:tgtEl>
                                      </p:cBhvr>
                                    </p:animEffect>
                                  </p:childTnLst>
                                </p:cTn>
                              </p:par>
                            </p:childTnLst>
                          </p:cTn>
                        </p:par>
                        <p:par>
                          <p:cTn id="1616" fill="hold">
                            <p:stCondLst>
                              <p:cond delay="20150"/>
                            </p:stCondLst>
                            <p:childTnLst>
                              <p:par>
                                <p:cTn id="1617" presetID="22" presetClass="entr" presetSubtype="4" fill="hold" grpId="0" nodeType="afterEffect">
                                  <p:stCondLst>
                                    <p:cond delay="0"/>
                                  </p:stCondLst>
                                  <p:childTnLst>
                                    <p:set>
                                      <p:cBhvr>
                                        <p:cTn id="1618" dur="1" fill="hold">
                                          <p:stCondLst>
                                            <p:cond delay="0"/>
                                          </p:stCondLst>
                                        </p:cTn>
                                        <p:tgtEl>
                                          <p:spTgt spid="15">
                                            <p:graphicEl>
                                              <a:chart seriesIdx="-4" categoryIdx="400" bldStep="category"/>
                                            </p:graphicEl>
                                          </p:spTgt>
                                        </p:tgtEl>
                                        <p:attrNameLst>
                                          <p:attrName>style.visibility</p:attrName>
                                        </p:attrNameLst>
                                      </p:cBhvr>
                                      <p:to>
                                        <p:strVal val="visible"/>
                                      </p:to>
                                    </p:set>
                                    <p:animEffect transition="in" filter="wipe(down)">
                                      <p:cBhvr>
                                        <p:cTn id="1619" dur="50"/>
                                        <p:tgtEl>
                                          <p:spTgt spid="15">
                                            <p:graphicEl>
                                              <a:chart seriesIdx="-4" categoryIdx="400" bldStep="category"/>
                                            </p:graphicEl>
                                          </p:spTgt>
                                        </p:tgtEl>
                                      </p:cBhvr>
                                    </p:animEffect>
                                  </p:childTnLst>
                                </p:cTn>
                              </p:par>
                            </p:childTnLst>
                          </p:cTn>
                        </p:par>
                        <p:par>
                          <p:cTn id="1620" fill="hold">
                            <p:stCondLst>
                              <p:cond delay="20200"/>
                            </p:stCondLst>
                            <p:childTnLst>
                              <p:par>
                                <p:cTn id="1621" presetID="22" presetClass="entr" presetSubtype="4" fill="hold" grpId="0" nodeType="afterEffect">
                                  <p:stCondLst>
                                    <p:cond delay="0"/>
                                  </p:stCondLst>
                                  <p:childTnLst>
                                    <p:set>
                                      <p:cBhvr>
                                        <p:cTn id="1622" dur="1" fill="hold">
                                          <p:stCondLst>
                                            <p:cond delay="0"/>
                                          </p:stCondLst>
                                        </p:cTn>
                                        <p:tgtEl>
                                          <p:spTgt spid="15">
                                            <p:graphicEl>
                                              <a:chart seriesIdx="-4" categoryIdx="401" bldStep="category"/>
                                            </p:graphicEl>
                                          </p:spTgt>
                                        </p:tgtEl>
                                        <p:attrNameLst>
                                          <p:attrName>style.visibility</p:attrName>
                                        </p:attrNameLst>
                                      </p:cBhvr>
                                      <p:to>
                                        <p:strVal val="visible"/>
                                      </p:to>
                                    </p:set>
                                    <p:animEffect transition="in" filter="wipe(down)">
                                      <p:cBhvr>
                                        <p:cTn id="1623" dur="50"/>
                                        <p:tgtEl>
                                          <p:spTgt spid="15">
                                            <p:graphicEl>
                                              <a:chart seriesIdx="-4" categoryIdx="401" bldStep="category"/>
                                            </p:graphicEl>
                                          </p:spTgt>
                                        </p:tgtEl>
                                      </p:cBhvr>
                                    </p:animEffect>
                                  </p:childTnLst>
                                </p:cTn>
                              </p:par>
                            </p:childTnLst>
                          </p:cTn>
                        </p:par>
                        <p:par>
                          <p:cTn id="1624" fill="hold">
                            <p:stCondLst>
                              <p:cond delay="20250"/>
                            </p:stCondLst>
                            <p:childTnLst>
                              <p:par>
                                <p:cTn id="1625" presetID="22" presetClass="entr" presetSubtype="4" fill="hold" grpId="0" nodeType="afterEffect">
                                  <p:stCondLst>
                                    <p:cond delay="0"/>
                                  </p:stCondLst>
                                  <p:childTnLst>
                                    <p:set>
                                      <p:cBhvr>
                                        <p:cTn id="1626" dur="1" fill="hold">
                                          <p:stCondLst>
                                            <p:cond delay="0"/>
                                          </p:stCondLst>
                                        </p:cTn>
                                        <p:tgtEl>
                                          <p:spTgt spid="15">
                                            <p:graphicEl>
                                              <a:chart seriesIdx="-4" categoryIdx="402" bldStep="category"/>
                                            </p:graphicEl>
                                          </p:spTgt>
                                        </p:tgtEl>
                                        <p:attrNameLst>
                                          <p:attrName>style.visibility</p:attrName>
                                        </p:attrNameLst>
                                      </p:cBhvr>
                                      <p:to>
                                        <p:strVal val="visible"/>
                                      </p:to>
                                    </p:set>
                                    <p:animEffect transition="in" filter="wipe(down)">
                                      <p:cBhvr>
                                        <p:cTn id="1627" dur="50"/>
                                        <p:tgtEl>
                                          <p:spTgt spid="15">
                                            <p:graphicEl>
                                              <a:chart seriesIdx="-4" categoryIdx="402" bldStep="category"/>
                                            </p:graphicEl>
                                          </p:spTgt>
                                        </p:tgtEl>
                                      </p:cBhvr>
                                    </p:animEffect>
                                  </p:childTnLst>
                                </p:cTn>
                              </p:par>
                            </p:childTnLst>
                          </p:cTn>
                        </p:par>
                        <p:par>
                          <p:cTn id="1628" fill="hold">
                            <p:stCondLst>
                              <p:cond delay="20300"/>
                            </p:stCondLst>
                            <p:childTnLst>
                              <p:par>
                                <p:cTn id="1629" presetID="22" presetClass="entr" presetSubtype="4" fill="hold" grpId="0" nodeType="afterEffect">
                                  <p:stCondLst>
                                    <p:cond delay="0"/>
                                  </p:stCondLst>
                                  <p:childTnLst>
                                    <p:set>
                                      <p:cBhvr>
                                        <p:cTn id="1630" dur="1" fill="hold">
                                          <p:stCondLst>
                                            <p:cond delay="0"/>
                                          </p:stCondLst>
                                        </p:cTn>
                                        <p:tgtEl>
                                          <p:spTgt spid="15">
                                            <p:graphicEl>
                                              <a:chart seriesIdx="-4" categoryIdx="403" bldStep="category"/>
                                            </p:graphicEl>
                                          </p:spTgt>
                                        </p:tgtEl>
                                        <p:attrNameLst>
                                          <p:attrName>style.visibility</p:attrName>
                                        </p:attrNameLst>
                                      </p:cBhvr>
                                      <p:to>
                                        <p:strVal val="visible"/>
                                      </p:to>
                                    </p:set>
                                    <p:animEffect transition="in" filter="wipe(down)">
                                      <p:cBhvr>
                                        <p:cTn id="1631" dur="50"/>
                                        <p:tgtEl>
                                          <p:spTgt spid="15">
                                            <p:graphicEl>
                                              <a:chart seriesIdx="-4" categoryIdx="403" bldStep="category"/>
                                            </p:graphicEl>
                                          </p:spTgt>
                                        </p:tgtEl>
                                      </p:cBhvr>
                                    </p:animEffect>
                                  </p:childTnLst>
                                </p:cTn>
                              </p:par>
                            </p:childTnLst>
                          </p:cTn>
                        </p:par>
                        <p:par>
                          <p:cTn id="1632" fill="hold">
                            <p:stCondLst>
                              <p:cond delay="20350"/>
                            </p:stCondLst>
                            <p:childTnLst>
                              <p:par>
                                <p:cTn id="1633" presetID="22" presetClass="entr" presetSubtype="4" fill="hold" grpId="0" nodeType="afterEffect">
                                  <p:stCondLst>
                                    <p:cond delay="0"/>
                                  </p:stCondLst>
                                  <p:childTnLst>
                                    <p:set>
                                      <p:cBhvr>
                                        <p:cTn id="1634" dur="1" fill="hold">
                                          <p:stCondLst>
                                            <p:cond delay="0"/>
                                          </p:stCondLst>
                                        </p:cTn>
                                        <p:tgtEl>
                                          <p:spTgt spid="15">
                                            <p:graphicEl>
                                              <a:chart seriesIdx="-4" categoryIdx="404" bldStep="category"/>
                                            </p:graphicEl>
                                          </p:spTgt>
                                        </p:tgtEl>
                                        <p:attrNameLst>
                                          <p:attrName>style.visibility</p:attrName>
                                        </p:attrNameLst>
                                      </p:cBhvr>
                                      <p:to>
                                        <p:strVal val="visible"/>
                                      </p:to>
                                    </p:set>
                                    <p:animEffect transition="in" filter="wipe(down)">
                                      <p:cBhvr>
                                        <p:cTn id="1635" dur="50"/>
                                        <p:tgtEl>
                                          <p:spTgt spid="15">
                                            <p:graphicEl>
                                              <a:chart seriesIdx="-4" categoryIdx="404" bldStep="category"/>
                                            </p:graphicEl>
                                          </p:spTgt>
                                        </p:tgtEl>
                                      </p:cBhvr>
                                    </p:animEffect>
                                  </p:childTnLst>
                                </p:cTn>
                              </p:par>
                            </p:childTnLst>
                          </p:cTn>
                        </p:par>
                        <p:par>
                          <p:cTn id="1636" fill="hold">
                            <p:stCondLst>
                              <p:cond delay="20400"/>
                            </p:stCondLst>
                            <p:childTnLst>
                              <p:par>
                                <p:cTn id="1637" presetID="22" presetClass="entr" presetSubtype="4" fill="hold" grpId="0" nodeType="afterEffect">
                                  <p:stCondLst>
                                    <p:cond delay="0"/>
                                  </p:stCondLst>
                                  <p:childTnLst>
                                    <p:set>
                                      <p:cBhvr>
                                        <p:cTn id="1638" dur="1" fill="hold">
                                          <p:stCondLst>
                                            <p:cond delay="0"/>
                                          </p:stCondLst>
                                        </p:cTn>
                                        <p:tgtEl>
                                          <p:spTgt spid="15">
                                            <p:graphicEl>
                                              <a:chart seriesIdx="-4" categoryIdx="405" bldStep="category"/>
                                            </p:graphicEl>
                                          </p:spTgt>
                                        </p:tgtEl>
                                        <p:attrNameLst>
                                          <p:attrName>style.visibility</p:attrName>
                                        </p:attrNameLst>
                                      </p:cBhvr>
                                      <p:to>
                                        <p:strVal val="visible"/>
                                      </p:to>
                                    </p:set>
                                    <p:animEffect transition="in" filter="wipe(down)">
                                      <p:cBhvr>
                                        <p:cTn id="1639" dur="50"/>
                                        <p:tgtEl>
                                          <p:spTgt spid="15">
                                            <p:graphicEl>
                                              <a:chart seriesIdx="-4" categoryIdx="405" bldStep="category"/>
                                            </p:graphicEl>
                                          </p:spTgt>
                                        </p:tgtEl>
                                      </p:cBhvr>
                                    </p:animEffect>
                                  </p:childTnLst>
                                </p:cTn>
                              </p:par>
                            </p:childTnLst>
                          </p:cTn>
                        </p:par>
                        <p:par>
                          <p:cTn id="1640" fill="hold">
                            <p:stCondLst>
                              <p:cond delay="20450"/>
                            </p:stCondLst>
                            <p:childTnLst>
                              <p:par>
                                <p:cTn id="1641" presetID="22" presetClass="entr" presetSubtype="4" fill="hold" grpId="0" nodeType="afterEffect">
                                  <p:stCondLst>
                                    <p:cond delay="0"/>
                                  </p:stCondLst>
                                  <p:childTnLst>
                                    <p:set>
                                      <p:cBhvr>
                                        <p:cTn id="1642" dur="1" fill="hold">
                                          <p:stCondLst>
                                            <p:cond delay="0"/>
                                          </p:stCondLst>
                                        </p:cTn>
                                        <p:tgtEl>
                                          <p:spTgt spid="15">
                                            <p:graphicEl>
                                              <a:chart seriesIdx="-4" categoryIdx="406" bldStep="category"/>
                                            </p:graphicEl>
                                          </p:spTgt>
                                        </p:tgtEl>
                                        <p:attrNameLst>
                                          <p:attrName>style.visibility</p:attrName>
                                        </p:attrNameLst>
                                      </p:cBhvr>
                                      <p:to>
                                        <p:strVal val="visible"/>
                                      </p:to>
                                    </p:set>
                                    <p:animEffect transition="in" filter="wipe(down)">
                                      <p:cBhvr>
                                        <p:cTn id="1643" dur="50"/>
                                        <p:tgtEl>
                                          <p:spTgt spid="15">
                                            <p:graphicEl>
                                              <a:chart seriesIdx="-4" categoryIdx="406" bldStep="category"/>
                                            </p:graphicEl>
                                          </p:spTgt>
                                        </p:tgtEl>
                                      </p:cBhvr>
                                    </p:animEffect>
                                  </p:childTnLst>
                                </p:cTn>
                              </p:par>
                            </p:childTnLst>
                          </p:cTn>
                        </p:par>
                        <p:par>
                          <p:cTn id="1644" fill="hold">
                            <p:stCondLst>
                              <p:cond delay="20500"/>
                            </p:stCondLst>
                            <p:childTnLst>
                              <p:par>
                                <p:cTn id="1645" presetID="22" presetClass="entr" presetSubtype="4" fill="hold" grpId="0" nodeType="afterEffect">
                                  <p:stCondLst>
                                    <p:cond delay="0"/>
                                  </p:stCondLst>
                                  <p:childTnLst>
                                    <p:set>
                                      <p:cBhvr>
                                        <p:cTn id="1646" dur="1" fill="hold">
                                          <p:stCondLst>
                                            <p:cond delay="0"/>
                                          </p:stCondLst>
                                        </p:cTn>
                                        <p:tgtEl>
                                          <p:spTgt spid="15">
                                            <p:graphicEl>
                                              <a:chart seriesIdx="-4" categoryIdx="407" bldStep="category"/>
                                            </p:graphicEl>
                                          </p:spTgt>
                                        </p:tgtEl>
                                        <p:attrNameLst>
                                          <p:attrName>style.visibility</p:attrName>
                                        </p:attrNameLst>
                                      </p:cBhvr>
                                      <p:to>
                                        <p:strVal val="visible"/>
                                      </p:to>
                                    </p:set>
                                    <p:animEffect transition="in" filter="wipe(down)">
                                      <p:cBhvr>
                                        <p:cTn id="1647" dur="50"/>
                                        <p:tgtEl>
                                          <p:spTgt spid="15">
                                            <p:graphicEl>
                                              <a:chart seriesIdx="-4" categoryIdx="407" bldStep="category"/>
                                            </p:graphicEl>
                                          </p:spTgt>
                                        </p:tgtEl>
                                      </p:cBhvr>
                                    </p:animEffect>
                                  </p:childTnLst>
                                </p:cTn>
                              </p:par>
                            </p:childTnLst>
                          </p:cTn>
                        </p:par>
                        <p:par>
                          <p:cTn id="1648" fill="hold">
                            <p:stCondLst>
                              <p:cond delay="20550"/>
                            </p:stCondLst>
                            <p:childTnLst>
                              <p:par>
                                <p:cTn id="1649" presetID="22" presetClass="entr" presetSubtype="4" fill="hold" grpId="0" nodeType="afterEffect">
                                  <p:stCondLst>
                                    <p:cond delay="0"/>
                                  </p:stCondLst>
                                  <p:childTnLst>
                                    <p:set>
                                      <p:cBhvr>
                                        <p:cTn id="1650" dur="1" fill="hold">
                                          <p:stCondLst>
                                            <p:cond delay="0"/>
                                          </p:stCondLst>
                                        </p:cTn>
                                        <p:tgtEl>
                                          <p:spTgt spid="15">
                                            <p:graphicEl>
                                              <a:chart seriesIdx="-4" categoryIdx="408" bldStep="category"/>
                                            </p:graphicEl>
                                          </p:spTgt>
                                        </p:tgtEl>
                                        <p:attrNameLst>
                                          <p:attrName>style.visibility</p:attrName>
                                        </p:attrNameLst>
                                      </p:cBhvr>
                                      <p:to>
                                        <p:strVal val="visible"/>
                                      </p:to>
                                    </p:set>
                                    <p:animEffect transition="in" filter="wipe(down)">
                                      <p:cBhvr>
                                        <p:cTn id="1651" dur="50"/>
                                        <p:tgtEl>
                                          <p:spTgt spid="15">
                                            <p:graphicEl>
                                              <a:chart seriesIdx="-4" categoryIdx="408" bldStep="category"/>
                                            </p:graphicEl>
                                          </p:spTgt>
                                        </p:tgtEl>
                                      </p:cBhvr>
                                    </p:animEffect>
                                  </p:childTnLst>
                                </p:cTn>
                              </p:par>
                            </p:childTnLst>
                          </p:cTn>
                        </p:par>
                        <p:par>
                          <p:cTn id="1652" fill="hold">
                            <p:stCondLst>
                              <p:cond delay="20600"/>
                            </p:stCondLst>
                            <p:childTnLst>
                              <p:par>
                                <p:cTn id="1653" presetID="22" presetClass="entr" presetSubtype="4" fill="hold" grpId="0" nodeType="afterEffect">
                                  <p:stCondLst>
                                    <p:cond delay="0"/>
                                  </p:stCondLst>
                                  <p:childTnLst>
                                    <p:set>
                                      <p:cBhvr>
                                        <p:cTn id="1654" dur="1" fill="hold">
                                          <p:stCondLst>
                                            <p:cond delay="0"/>
                                          </p:stCondLst>
                                        </p:cTn>
                                        <p:tgtEl>
                                          <p:spTgt spid="15">
                                            <p:graphicEl>
                                              <a:chart seriesIdx="-4" categoryIdx="409" bldStep="category"/>
                                            </p:graphicEl>
                                          </p:spTgt>
                                        </p:tgtEl>
                                        <p:attrNameLst>
                                          <p:attrName>style.visibility</p:attrName>
                                        </p:attrNameLst>
                                      </p:cBhvr>
                                      <p:to>
                                        <p:strVal val="visible"/>
                                      </p:to>
                                    </p:set>
                                    <p:animEffect transition="in" filter="wipe(down)">
                                      <p:cBhvr>
                                        <p:cTn id="1655" dur="50"/>
                                        <p:tgtEl>
                                          <p:spTgt spid="15">
                                            <p:graphicEl>
                                              <a:chart seriesIdx="-4" categoryIdx="409" bldStep="category"/>
                                            </p:graphicEl>
                                          </p:spTgt>
                                        </p:tgtEl>
                                      </p:cBhvr>
                                    </p:animEffect>
                                  </p:childTnLst>
                                </p:cTn>
                              </p:par>
                            </p:childTnLst>
                          </p:cTn>
                        </p:par>
                        <p:par>
                          <p:cTn id="1656" fill="hold">
                            <p:stCondLst>
                              <p:cond delay="20650"/>
                            </p:stCondLst>
                            <p:childTnLst>
                              <p:par>
                                <p:cTn id="1657" presetID="22" presetClass="entr" presetSubtype="4" fill="hold" grpId="0" nodeType="afterEffect">
                                  <p:stCondLst>
                                    <p:cond delay="0"/>
                                  </p:stCondLst>
                                  <p:childTnLst>
                                    <p:set>
                                      <p:cBhvr>
                                        <p:cTn id="1658" dur="1" fill="hold">
                                          <p:stCondLst>
                                            <p:cond delay="0"/>
                                          </p:stCondLst>
                                        </p:cTn>
                                        <p:tgtEl>
                                          <p:spTgt spid="15">
                                            <p:graphicEl>
                                              <a:chart seriesIdx="-4" categoryIdx="410" bldStep="category"/>
                                            </p:graphicEl>
                                          </p:spTgt>
                                        </p:tgtEl>
                                        <p:attrNameLst>
                                          <p:attrName>style.visibility</p:attrName>
                                        </p:attrNameLst>
                                      </p:cBhvr>
                                      <p:to>
                                        <p:strVal val="visible"/>
                                      </p:to>
                                    </p:set>
                                    <p:animEffect transition="in" filter="wipe(down)">
                                      <p:cBhvr>
                                        <p:cTn id="1659" dur="50"/>
                                        <p:tgtEl>
                                          <p:spTgt spid="15">
                                            <p:graphicEl>
                                              <a:chart seriesIdx="-4" categoryIdx="410" bldStep="category"/>
                                            </p:graphicEl>
                                          </p:spTgt>
                                        </p:tgtEl>
                                      </p:cBhvr>
                                    </p:animEffect>
                                  </p:childTnLst>
                                </p:cTn>
                              </p:par>
                            </p:childTnLst>
                          </p:cTn>
                        </p:par>
                        <p:par>
                          <p:cTn id="1660" fill="hold">
                            <p:stCondLst>
                              <p:cond delay="20700"/>
                            </p:stCondLst>
                            <p:childTnLst>
                              <p:par>
                                <p:cTn id="1661" presetID="22" presetClass="entr" presetSubtype="4" fill="hold" grpId="0" nodeType="afterEffect">
                                  <p:stCondLst>
                                    <p:cond delay="0"/>
                                  </p:stCondLst>
                                  <p:childTnLst>
                                    <p:set>
                                      <p:cBhvr>
                                        <p:cTn id="1662" dur="1" fill="hold">
                                          <p:stCondLst>
                                            <p:cond delay="0"/>
                                          </p:stCondLst>
                                        </p:cTn>
                                        <p:tgtEl>
                                          <p:spTgt spid="15">
                                            <p:graphicEl>
                                              <a:chart seriesIdx="-4" categoryIdx="411" bldStep="category"/>
                                            </p:graphicEl>
                                          </p:spTgt>
                                        </p:tgtEl>
                                        <p:attrNameLst>
                                          <p:attrName>style.visibility</p:attrName>
                                        </p:attrNameLst>
                                      </p:cBhvr>
                                      <p:to>
                                        <p:strVal val="visible"/>
                                      </p:to>
                                    </p:set>
                                    <p:animEffect transition="in" filter="wipe(down)">
                                      <p:cBhvr>
                                        <p:cTn id="1663" dur="50"/>
                                        <p:tgtEl>
                                          <p:spTgt spid="15">
                                            <p:graphicEl>
                                              <a:chart seriesIdx="-4" categoryIdx="411" bldStep="category"/>
                                            </p:graphicEl>
                                          </p:spTgt>
                                        </p:tgtEl>
                                      </p:cBhvr>
                                    </p:animEffect>
                                  </p:childTnLst>
                                </p:cTn>
                              </p:par>
                            </p:childTnLst>
                          </p:cTn>
                        </p:par>
                        <p:par>
                          <p:cTn id="1664" fill="hold">
                            <p:stCondLst>
                              <p:cond delay="20750"/>
                            </p:stCondLst>
                            <p:childTnLst>
                              <p:par>
                                <p:cTn id="1665" presetID="22" presetClass="entr" presetSubtype="4" fill="hold" grpId="0" nodeType="afterEffect">
                                  <p:stCondLst>
                                    <p:cond delay="0"/>
                                  </p:stCondLst>
                                  <p:childTnLst>
                                    <p:set>
                                      <p:cBhvr>
                                        <p:cTn id="1666" dur="1" fill="hold">
                                          <p:stCondLst>
                                            <p:cond delay="0"/>
                                          </p:stCondLst>
                                        </p:cTn>
                                        <p:tgtEl>
                                          <p:spTgt spid="15">
                                            <p:graphicEl>
                                              <a:chart seriesIdx="-4" categoryIdx="412" bldStep="category"/>
                                            </p:graphicEl>
                                          </p:spTgt>
                                        </p:tgtEl>
                                        <p:attrNameLst>
                                          <p:attrName>style.visibility</p:attrName>
                                        </p:attrNameLst>
                                      </p:cBhvr>
                                      <p:to>
                                        <p:strVal val="visible"/>
                                      </p:to>
                                    </p:set>
                                    <p:animEffect transition="in" filter="wipe(down)">
                                      <p:cBhvr>
                                        <p:cTn id="1667" dur="50"/>
                                        <p:tgtEl>
                                          <p:spTgt spid="15">
                                            <p:graphicEl>
                                              <a:chart seriesIdx="-4" categoryIdx="412" bldStep="category"/>
                                            </p:graphicEl>
                                          </p:spTgt>
                                        </p:tgtEl>
                                      </p:cBhvr>
                                    </p:animEffect>
                                  </p:childTnLst>
                                </p:cTn>
                              </p:par>
                            </p:childTnLst>
                          </p:cTn>
                        </p:par>
                        <p:par>
                          <p:cTn id="1668" fill="hold">
                            <p:stCondLst>
                              <p:cond delay="20800"/>
                            </p:stCondLst>
                            <p:childTnLst>
                              <p:par>
                                <p:cTn id="1669" presetID="22" presetClass="entr" presetSubtype="4" fill="hold" grpId="0" nodeType="afterEffect">
                                  <p:stCondLst>
                                    <p:cond delay="0"/>
                                  </p:stCondLst>
                                  <p:childTnLst>
                                    <p:set>
                                      <p:cBhvr>
                                        <p:cTn id="1670" dur="1" fill="hold">
                                          <p:stCondLst>
                                            <p:cond delay="0"/>
                                          </p:stCondLst>
                                        </p:cTn>
                                        <p:tgtEl>
                                          <p:spTgt spid="15">
                                            <p:graphicEl>
                                              <a:chart seriesIdx="-4" categoryIdx="413" bldStep="category"/>
                                            </p:graphicEl>
                                          </p:spTgt>
                                        </p:tgtEl>
                                        <p:attrNameLst>
                                          <p:attrName>style.visibility</p:attrName>
                                        </p:attrNameLst>
                                      </p:cBhvr>
                                      <p:to>
                                        <p:strVal val="visible"/>
                                      </p:to>
                                    </p:set>
                                    <p:animEffect transition="in" filter="wipe(down)">
                                      <p:cBhvr>
                                        <p:cTn id="1671" dur="50"/>
                                        <p:tgtEl>
                                          <p:spTgt spid="15">
                                            <p:graphicEl>
                                              <a:chart seriesIdx="-4" categoryIdx="413" bldStep="category"/>
                                            </p:graphicEl>
                                          </p:spTgt>
                                        </p:tgtEl>
                                      </p:cBhvr>
                                    </p:animEffect>
                                  </p:childTnLst>
                                </p:cTn>
                              </p:par>
                            </p:childTnLst>
                          </p:cTn>
                        </p:par>
                        <p:par>
                          <p:cTn id="1672" fill="hold">
                            <p:stCondLst>
                              <p:cond delay="20850"/>
                            </p:stCondLst>
                            <p:childTnLst>
                              <p:par>
                                <p:cTn id="1673" presetID="22" presetClass="entr" presetSubtype="4" fill="hold" grpId="0" nodeType="afterEffect">
                                  <p:stCondLst>
                                    <p:cond delay="0"/>
                                  </p:stCondLst>
                                  <p:childTnLst>
                                    <p:set>
                                      <p:cBhvr>
                                        <p:cTn id="1674" dur="1" fill="hold">
                                          <p:stCondLst>
                                            <p:cond delay="0"/>
                                          </p:stCondLst>
                                        </p:cTn>
                                        <p:tgtEl>
                                          <p:spTgt spid="15">
                                            <p:graphicEl>
                                              <a:chart seriesIdx="-4" categoryIdx="414" bldStep="category"/>
                                            </p:graphicEl>
                                          </p:spTgt>
                                        </p:tgtEl>
                                        <p:attrNameLst>
                                          <p:attrName>style.visibility</p:attrName>
                                        </p:attrNameLst>
                                      </p:cBhvr>
                                      <p:to>
                                        <p:strVal val="visible"/>
                                      </p:to>
                                    </p:set>
                                    <p:animEffect transition="in" filter="wipe(down)">
                                      <p:cBhvr>
                                        <p:cTn id="1675" dur="50"/>
                                        <p:tgtEl>
                                          <p:spTgt spid="15">
                                            <p:graphicEl>
                                              <a:chart seriesIdx="-4" categoryIdx="414" bldStep="category"/>
                                            </p:graphicEl>
                                          </p:spTgt>
                                        </p:tgtEl>
                                      </p:cBhvr>
                                    </p:animEffect>
                                  </p:childTnLst>
                                </p:cTn>
                              </p:par>
                            </p:childTnLst>
                          </p:cTn>
                        </p:par>
                        <p:par>
                          <p:cTn id="1676" fill="hold">
                            <p:stCondLst>
                              <p:cond delay="20900"/>
                            </p:stCondLst>
                            <p:childTnLst>
                              <p:par>
                                <p:cTn id="1677" presetID="22" presetClass="entr" presetSubtype="4" fill="hold" grpId="0" nodeType="afterEffect">
                                  <p:stCondLst>
                                    <p:cond delay="0"/>
                                  </p:stCondLst>
                                  <p:childTnLst>
                                    <p:set>
                                      <p:cBhvr>
                                        <p:cTn id="1678" dur="1" fill="hold">
                                          <p:stCondLst>
                                            <p:cond delay="0"/>
                                          </p:stCondLst>
                                        </p:cTn>
                                        <p:tgtEl>
                                          <p:spTgt spid="15">
                                            <p:graphicEl>
                                              <a:chart seriesIdx="-4" categoryIdx="415" bldStep="category"/>
                                            </p:graphicEl>
                                          </p:spTgt>
                                        </p:tgtEl>
                                        <p:attrNameLst>
                                          <p:attrName>style.visibility</p:attrName>
                                        </p:attrNameLst>
                                      </p:cBhvr>
                                      <p:to>
                                        <p:strVal val="visible"/>
                                      </p:to>
                                    </p:set>
                                    <p:animEffect transition="in" filter="wipe(down)">
                                      <p:cBhvr>
                                        <p:cTn id="1679" dur="50"/>
                                        <p:tgtEl>
                                          <p:spTgt spid="15">
                                            <p:graphicEl>
                                              <a:chart seriesIdx="-4" categoryIdx="415" bldStep="category"/>
                                            </p:graphicEl>
                                          </p:spTgt>
                                        </p:tgtEl>
                                      </p:cBhvr>
                                    </p:animEffect>
                                  </p:childTnLst>
                                </p:cTn>
                              </p:par>
                            </p:childTnLst>
                          </p:cTn>
                        </p:par>
                        <p:par>
                          <p:cTn id="1680" fill="hold">
                            <p:stCondLst>
                              <p:cond delay="20950"/>
                            </p:stCondLst>
                            <p:childTnLst>
                              <p:par>
                                <p:cTn id="1681" presetID="22" presetClass="entr" presetSubtype="4" fill="hold" grpId="0" nodeType="afterEffect">
                                  <p:stCondLst>
                                    <p:cond delay="0"/>
                                  </p:stCondLst>
                                  <p:childTnLst>
                                    <p:set>
                                      <p:cBhvr>
                                        <p:cTn id="1682" dur="1" fill="hold">
                                          <p:stCondLst>
                                            <p:cond delay="0"/>
                                          </p:stCondLst>
                                        </p:cTn>
                                        <p:tgtEl>
                                          <p:spTgt spid="15">
                                            <p:graphicEl>
                                              <a:chart seriesIdx="-4" categoryIdx="416" bldStep="category"/>
                                            </p:graphicEl>
                                          </p:spTgt>
                                        </p:tgtEl>
                                        <p:attrNameLst>
                                          <p:attrName>style.visibility</p:attrName>
                                        </p:attrNameLst>
                                      </p:cBhvr>
                                      <p:to>
                                        <p:strVal val="visible"/>
                                      </p:to>
                                    </p:set>
                                    <p:animEffect transition="in" filter="wipe(down)">
                                      <p:cBhvr>
                                        <p:cTn id="1683" dur="50"/>
                                        <p:tgtEl>
                                          <p:spTgt spid="15">
                                            <p:graphicEl>
                                              <a:chart seriesIdx="-4" categoryIdx="416" bldStep="category"/>
                                            </p:graphicEl>
                                          </p:spTgt>
                                        </p:tgtEl>
                                      </p:cBhvr>
                                    </p:animEffect>
                                  </p:childTnLst>
                                </p:cTn>
                              </p:par>
                            </p:childTnLst>
                          </p:cTn>
                        </p:par>
                        <p:par>
                          <p:cTn id="1684" fill="hold">
                            <p:stCondLst>
                              <p:cond delay="21000"/>
                            </p:stCondLst>
                            <p:childTnLst>
                              <p:par>
                                <p:cTn id="1685" presetID="22" presetClass="entr" presetSubtype="4" fill="hold" grpId="0" nodeType="afterEffect">
                                  <p:stCondLst>
                                    <p:cond delay="0"/>
                                  </p:stCondLst>
                                  <p:childTnLst>
                                    <p:set>
                                      <p:cBhvr>
                                        <p:cTn id="1686" dur="1" fill="hold">
                                          <p:stCondLst>
                                            <p:cond delay="0"/>
                                          </p:stCondLst>
                                        </p:cTn>
                                        <p:tgtEl>
                                          <p:spTgt spid="15">
                                            <p:graphicEl>
                                              <a:chart seriesIdx="-4" categoryIdx="417" bldStep="category"/>
                                            </p:graphicEl>
                                          </p:spTgt>
                                        </p:tgtEl>
                                        <p:attrNameLst>
                                          <p:attrName>style.visibility</p:attrName>
                                        </p:attrNameLst>
                                      </p:cBhvr>
                                      <p:to>
                                        <p:strVal val="visible"/>
                                      </p:to>
                                    </p:set>
                                    <p:animEffect transition="in" filter="wipe(down)">
                                      <p:cBhvr>
                                        <p:cTn id="1687" dur="50"/>
                                        <p:tgtEl>
                                          <p:spTgt spid="15">
                                            <p:graphicEl>
                                              <a:chart seriesIdx="-4" categoryIdx="417" bldStep="category"/>
                                            </p:graphicEl>
                                          </p:spTgt>
                                        </p:tgtEl>
                                      </p:cBhvr>
                                    </p:animEffect>
                                  </p:childTnLst>
                                </p:cTn>
                              </p:par>
                            </p:childTnLst>
                          </p:cTn>
                        </p:par>
                        <p:par>
                          <p:cTn id="1688" fill="hold">
                            <p:stCondLst>
                              <p:cond delay="21050"/>
                            </p:stCondLst>
                            <p:childTnLst>
                              <p:par>
                                <p:cTn id="1689" presetID="22" presetClass="entr" presetSubtype="4" fill="hold" grpId="0" nodeType="afterEffect">
                                  <p:stCondLst>
                                    <p:cond delay="0"/>
                                  </p:stCondLst>
                                  <p:childTnLst>
                                    <p:set>
                                      <p:cBhvr>
                                        <p:cTn id="1690" dur="1" fill="hold">
                                          <p:stCondLst>
                                            <p:cond delay="0"/>
                                          </p:stCondLst>
                                        </p:cTn>
                                        <p:tgtEl>
                                          <p:spTgt spid="15">
                                            <p:graphicEl>
                                              <a:chart seriesIdx="-4" categoryIdx="418" bldStep="category"/>
                                            </p:graphicEl>
                                          </p:spTgt>
                                        </p:tgtEl>
                                        <p:attrNameLst>
                                          <p:attrName>style.visibility</p:attrName>
                                        </p:attrNameLst>
                                      </p:cBhvr>
                                      <p:to>
                                        <p:strVal val="visible"/>
                                      </p:to>
                                    </p:set>
                                    <p:animEffect transition="in" filter="wipe(down)">
                                      <p:cBhvr>
                                        <p:cTn id="1691" dur="50"/>
                                        <p:tgtEl>
                                          <p:spTgt spid="15">
                                            <p:graphicEl>
                                              <a:chart seriesIdx="-4" categoryIdx="418" bldStep="category"/>
                                            </p:graphicEl>
                                          </p:spTgt>
                                        </p:tgtEl>
                                      </p:cBhvr>
                                    </p:animEffect>
                                  </p:childTnLst>
                                </p:cTn>
                              </p:par>
                            </p:childTnLst>
                          </p:cTn>
                        </p:par>
                        <p:par>
                          <p:cTn id="1692" fill="hold">
                            <p:stCondLst>
                              <p:cond delay="21100"/>
                            </p:stCondLst>
                            <p:childTnLst>
                              <p:par>
                                <p:cTn id="1693" presetID="22" presetClass="entr" presetSubtype="4" fill="hold" grpId="0" nodeType="afterEffect">
                                  <p:stCondLst>
                                    <p:cond delay="0"/>
                                  </p:stCondLst>
                                  <p:childTnLst>
                                    <p:set>
                                      <p:cBhvr>
                                        <p:cTn id="1694" dur="1" fill="hold">
                                          <p:stCondLst>
                                            <p:cond delay="0"/>
                                          </p:stCondLst>
                                        </p:cTn>
                                        <p:tgtEl>
                                          <p:spTgt spid="15">
                                            <p:graphicEl>
                                              <a:chart seriesIdx="-4" categoryIdx="419" bldStep="category"/>
                                            </p:graphicEl>
                                          </p:spTgt>
                                        </p:tgtEl>
                                        <p:attrNameLst>
                                          <p:attrName>style.visibility</p:attrName>
                                        </p:attrNameLst>
                                      </p:cBhvr>
                                      <p:to>
                                        <p:strVal val="visible"/>
                                      </p:to>
                                    </p:set>
                                    <p:animEffect transition="in" filter="wipe(down)">
                                      <p:cBhvr>
                                        <p:cTn id="1695" dur="50"/>
                                        <p:tgtEl>
                                          <p:spTgt spid="15">
                                            <p:graphicEl>
                                              <a:chart seriesIdx="-4" categoryIdx="419" bldStep="category"/>
                                            </p:graphicEl>
                                          </p:spTgt>
                                        </p:tgtEl>
                                      </p:cBhvr>
                                    </p:animEffect>
                                  </p:childTnLst>
                                </p:cTn>
                              </p:par>
                            </p:childTnLst>
                          </p:cTn>
                        </p:par>
                        <p:par>
                          <p:cTn id="1696" fill="hold">
                            <p:stCondLst>
                              <p:cond delay="21150"/>
                            </p:stCondLst>
                            <p:childTnLst>
                              <p:par>
                                <p:cTn id="1697" presetID="22" presetClass="entr" presetSubtype="4" fill="hold" grpId="0" nodeType="afterEffect">
                                  <p:stCondLst>
                                    <p:cond delay="0"/>
                                  </p:stCondLst>
                                  <p:childTnLst>
                                    <p:set>
                                      <p:cBhvr>
                                        <p:cTn id="1698" dur="1" fill="hold">
                                          <p:stCondLst>
                                            <p:cond delay="0"/>
                                          </p:stCondLst>
                                        </p:cTn>
                                        <p:tgtEl>
                                          <p:spTgt spid="15">
                                            <p:graphicEl>
                                              <a:chart seriesIdx="-4" categoryIdx="420" bldStep="category"/>
                                            </p:graphicEl>
                                          </p:spTgt>
                                        </p:tgtEl>
                                        <p:attrNameLst>
                                          <p:attrName>style.visibility</p:attrName>
                                        </p:attrNameLst>
                                      </p:cBhvr>
                                      <p:to>
                                        <p:strVal val="visible"/>
                                      </p:to>
                                    </p:set>
                                    <p:animEffect transition="in" filter="wipe(down)">
                                      <p:cBhvr>
                                        <p:cTn id="1699" dur="50"/>
                                        <p:tgtEl>
                                          <p:spTgt spid="15">
                                            <p:graphicEl>
                                              <a:chart seriesIdx="-4" categoryIdx="420" bldStep="category"/>
                                            </p:graphicEl>
                                          </p:spTgt>
                                        </p:tgtEl>
                                      </p:cBhvr>
                                    </p:animEffect>
                                  </p:childTnLst>
                                </p:cTn>
                              </p:par>
                            </p:childTnLst>
                          </p:cTn>
                        </p:par>
                        <p:par>
                          <p:cTn id="1700" fill="hold">
                            <p:stCondLst>
                              <p:cond delay="21200"/>
                            </p:stCondLst>
                            <p:childTnLst>
                              <p:par>
                                <p:cTn id="1701" presetID="22" presetClass="entr" presetSubtype="4" fill="hold" grpId="0" nodeType="afterEffect">
                                  <p:stCondLst>
                                    <p:cond delay="0"/>
                                  </p:stCondLst>
                                  <p:childTnLst>
                                    <p:set>
                                      <p:cBhvr>
                                        <p:cTn id="1702" dur="1" fill="hold">
                                          <p:stCondLst>
                                            <p:cond delay="0"/>
                                          </p:stCondLst>
                                        </p:cTn>
                                        <p:tgtEl>
                                          <p:spTgt spid="15">
                                            <p:graphicEl>
                                              <a:chart seriesIdx="-4" categoryIdx="421" bldStep="category"/>
                                            </p:graphicEl>
                                          </p:spTgt>
                                        </p:tgtEl>
                                        <p:attrNameLst>
                                          <p:attrName>style.visibility</p:attrName>
                                        </p:attrNameLst>
                                      </p:cBhvr>
                                      <p:to>
                                        <p:strVal val="visible"/>
                                      </p:to>
                                    </p:set>
                                    <p:animEffect transition="in" filter="wipe(down)">
                                      <p:cBhvr>
                                        <p:cTn id="1703" dur="50"/>
                                        <p:tgtEl>
                                          <p:spTgt spid="15">
                                            <p:graphicEl>
                                              <a:chart seriesIdx="-4" categoryIdx="421" bldStep="category"/>
                                            </p:graphicEl>
                                          </p:spTgt>
                                        </p:tgtEl>
                                      </p:cBhvr>
                                    </p:animEffect>
                                  </p:childTnLst>
                                </p:cTn>
                              </p:par>
                            </p:childTnLst>
                          </p:cTn>
                        </p:par>
                        <p:par>
                          <p:cTn id="1704" fill="hold">
                            <p:stCondLst>
                              <p:cond delay="21250"/>
                            </p:stCondLst>
                            <p:childTnLst>
                              <p:par>
                                <p:cTn id="1705" presetID="22" presetClass="entr" presetSubtype="4" fill="hold" grpId="0" nodeType="afterEffect">
                                  <p:stCondLst>
                                    <p:cond delay="0"/>
                                  </p:stCondLst>
                                  <p:childTnLst>
                                    <p:set>
                                      <p:cBhvr>
                                        <p:cTn id="1706" dur="1" fill="hold">
                                          <p:stCondLst>
                                            <p:cond delay="0"/>
                                          </p:stCondLst>
                                        </p:cTn>
                                        <p:tgtEl>
                                          <p:spTgt spid="15">
                                            <p:graphicEl>
                                              <a:chart seriesIdx="-4" categoryIdx="422" bldStep="category"/>
                                            </p:graphicEl>
                                          </p:spTgt>
                                        </p:tgtEl>
                                        <p:attrNameLst>
                                          <p:attrName>style.visibility</p:attrName>
                                        </p:attrNameLst>
                                      </p:cBhvr>
                                      <p:to>
                                        <p:strVal val="visible"/>
                                      </p:to>
                                    </p:set>
                                    <p:animEffect transition="in" filter="wipe(down)">
                                      <p:cBhvr>
                                        <p:cTn id="1707" dur="50"/>
                                        <p:tgtEl>
                                          <p:spTgt spid="15">
                                            <p:graphicEl>
                                              <a:chart seriesIdx="-4" categoryIdx="422" bldStep="category"/>
                                            </p:graphicEl>
                                          </p:spTgt>
                                        </p:tgtEl>
                                      </p:cBhvr>
                                    </p:animEffect>
                                  </p:childTnLst>
                                </p:cTn>
                              </p:par>
                            </p:childTnLst>
                          </p:cTn>
                        </p:par>
                        <p:par>
                          <p:cTn id="1708" fill="hold">
                            <p:stCondLst>
                              <p:cond delay="21300"/>
                            </p:stCondLst>
                            <p:childTnLst>
                              <p:par>
                                <p:cTn id="1709" presetID="22" presetClass="entr" presetSubtype="4" fill="hold" grpId="0" nodeType="afterEffect">
                                  <p:stCondLst>
                                    <p:cond delay="0"/>
                                  </p:stCondLst>
                                  <p:childTnLst>
                                    <p:set>
                                      <p:cBhvr>
                                        <p:cTn id="1710" dur="1" fill="hold">
                                          <p:stCondLst>
                                            <p:cond delay="0"/>
                                          </p:stCondLst>
                                        </p:cTn>
                                        <p:tgtEl>
                                          <p:spTgt spid="15">
                                            <p:graphicEl>
                                              <a:chart seriesIdx="-4" categoryIdx="423" bldStep="category"/>
                                            </p:graphicEl>
                                          </p:spTgt>
                                        </p:tgtEl>
                                        <p:attrNameLst>
                                          <p:attrName>style.visibility</p:attrName>
                                        </p:attrNameLst>
                                      </p:cBhvr>
                                      <p:to>
                                        <p:strVal val="visible"/>
                                      </p:to>
                                    </p:set>
                                    <p:animEffect transition="in" filter="wipe(down)">
                                      <p:cBhvr>
                                        <p:cTn id="1711" dur="50"/>
                                        <p:tgtEl>
                                          <p:spTgt spid="15">
                                            <p:graphicEl>
                                              <a:chart seriesIdx="-4" categoryIdx="423" bldStep="category"/>
                                            </p:graphicEl>
                                          </p:spTgt>
                                        </p:tgtEl>
                                      </p:cBhvr>
                                    </p:animEffect>
                                  </p:childTnLst>
                                </p:cTn>
                              </p:par>
                            </p:childTnLst>
                          </p:cTn>
                        </p:par>
                        <p:par>
                          <p:cTn id="1712" fill="hold">
                            <p:stCondLst>
                              <p:cond delay="21350"/>
                            </p:stCondLst>
                            <p:childTnLst>
                              <p:par>
                                <p:cTn id="1713" presetID="22" presetClass="entr" presetSubtype="4" fill="hold" grpId="0" nodeType="afterEffect">
                                  <p:stCondLst>
                                    <p:cond delay="0"/>
                                  </p:stCondLst>
                                  <p:childTnLst>
                                    <p:set>
                                      <p:cBhvr>
                                        <p:cTn id="1714" dur="1" fill="hold">
                                          <p:stCondLst>
                                            <p:cond delay="0"/>
                                          </p:stCondLst>
                                        </p:cTn>
                                        <p:tgtEl>
                                          <p:spTgt spid="15">
                                            <p:graphicEl>
                                              <a:chart seriesIdx="-4" categoryIdx="424" bldStep="category"/>
                                            </p:graphicEl>
                                          </p:spTgt>
                                        </p:tgtEl>
                                        <p:attrNameLst>
                                          <p:attrName>style.visibility</p:attrName>
                                        </p:attrNameLst>
                                      </p:cBhvr>
                                      <p:to>
                                        <p:strVal val="visible"/>
                                      </p:to>
                                    </p:set>
                                    <p:animEffect transition="in" filter="wipe(down)">
                                      <p:cBhvr>
                                        <p:cTn id="1715" dur="50"/>
                                        <p:tgtEl>
                                          <p:spTgt spid="15">
                                            <p:graphicEl>
                                              <a:chart seriesIdx="-4" categoryIdx="424" bldStep="category"/>
                                            </p:graphicEl>
                                          </p:spTgt>
                                        </p:tgtEl>
                                      </p:cBhvr>
                                    </p:animEffect>
                                  </p:childTnLst>
                                </p:cTn>
                              </p:par>
                            </p:childTnLst>
                          </p:cTn>
                        </p:par>
                        <p:par>
                          <p:cTn id="1716" fill="hold">
                            <p:stCondLst>
                              <p:cond delay="21400"/>
                            </p:stCondLst>
                            <p:childTnLst>
                              <p:par>
                                <p:cTn id="1717" presetID="22" presetClass="entr" presetSubtype="4" fill="hold" grpId="0" nodeType="afterEffect">
                                  <p:stCondLst>
                                    <p:cond delay="0"/>
                                  </p:stCondLst>
                                  <p:childTnLst>
                                    <p:set>
                                      <p:cBhvr>
                                        <p:cTn id="1718" dur="1" fill="hold">
                                          <p:stCondLst>
                                            <p:cond delay="0"/>
                                          </p:stCondLst>
                                        </p:cTn>
                                        <p:tgtEl>
                                          <p:spTgt spid="15">
                                            <p:graphicEl>
                                              <a:chart seriesIdx="-4" categoryIdx="425" bldStep="category"/>
                                            </p:graphicEl>
                                          </p:spTgt>
                                        </p:tgtEl>
                                        <p:attrNameLst>
                                          <p:attrName>style.visibility</p:attrName>
                                        </p:attrNameLst>
                                      </p:cBhvr>
                                      <p:to>
                                        <p:strVal val="visible"/>
                                      </p:to>
                                    </p:set>
                                    <p:animEffect transition="in" filter="wipe(down)">
                                      <p:cBhvr>
                                        <p:cTn id="1719" dur="50"/>
                                        <p:tgtEl>
                                          <p:spTgt spid="15">
                                            <p:graphicEl>
                                              <a:chart seriesIdx="-4" categoryIdx="425" bldStep="category"/>
                                            </p:graphicEl>
                                          </p:spTgt>
                                        </p:tgtEl>
                                      </p:cBhvr>
                                    </p:animEffect>
                                  </p:childTnLst>
                                </p:cTn>
                              </p:par>
                            </p:childTnLst>
                          </p:cTn>
                        </p:par>
                        <p:par>
                          <p:cTn id="1720" fill="hold">
                            <p:stCondLst>
                              <p:cond delay="21450"/>
                            </p:stCondLst>
                            <p:childTnLst>
                              <p:par>
                                <p:cTn id="1721" presetID="22" presetClass="entr" presetSubtype="4" fill="hold" grpId="0" nodeType="afterEffect">
                                  <p:stCondLst>
                                    <p:cond delay="0"/>
                                  </p:stCondLst>
                                  <p:childTnLst>
                                    <p:set>
                                      <p:cBhvr>
                                        <p:cTn id="1722" dur="1" fill="hold">
                                          <p:stCondLst>
                                            <p:cond delay="0"/>
                                          </p:stCondLst>
                                        </p:cTn>
                                        <p:tgtEl>
                                          <p:spTgt spid="15">
                                            <p:graphicEl>
                                              <a:chart seriesIdx="-4" categoryIdx="426" bldStep="category"/>
                                            </p:graphicEl>
                                          </p:spTgt>
                                        </p:tgtEl>
                                        <p:attrNameLst>
                                          <p:attrName>style.visibility</p:attrName>
                                        </p:attrNameLst>
                                      </p:cBhvr>
                                      <p:to>
                                        <p:strVal val="visible"/>
                                      </p:to>
                                    </p:set>
                                    <p:animEffect transition="in" filter="wipe(down)">
                                      <p:cBhvr>
                                        <p:cTn id="1723" dur="50"/>
                                        <p:tgtEl>
                                          <p:spTgt spid="15">
                                            <p:graphicEl>
                                              <a:chart seriesIdx="-4" categoryIdx="426" bldStep="category"/>
                                            </p:graphicEl>
                                          </p:spTgt>
                                        </p:tgtEl>
                                      </p:cBhvr>
                                    </p:animEffect>
                                  </p:childTnLst>
                                </p:cTn>
                              </p:par>
                            </p:childTnLst>
                          </p:cTn>
                        </p:par>
                        <p:par>
                          <p:cTn id="1724" fill="hold">
                            <p:stCondLst>
                              <p:cond delay="21500"/>
                            </p:stCondLst>
                            <p:childTnLst>
                              <p:par>
                                <p:cTn id="1725" presetID="22" presetClass="entr" presetSubtype="4" fill="hold" grpId="0" nodeType="afterEffect">
                                  <p:stCondLst>
                                    <p:cond delay="0"/>
                                  </p:stCondLst>
                                  <p:childTnLst>
                                    <p:set>
                                      <p:cBhvr>
                                        <p:cTn id="1726" dur="1" fill="hold">
                                          <p:stCondLst>
                                            <p:cond delay="0"/>
                                          </p:stCondLst>
                                        </p:cTn>
                                        <p:tgtEl>
                                          <p:spTgt spid="15">
                                            <p:graphicEl>
                                              <a:chart seriesIdx="-4" categoryIdx="427" bldStep="category"/>
                                            </p:graphicEl>
                                          </p:spTgt>
                                        </p:tgtEl>
                                        <p:attrNameLst>
                                          <p:attrName>style.visibility</p:attrName>
                                        </p:attrNameLst>
                                      </p:cBhvr>
                                      <p:to>
                                        <p:strVal val="visible"/>
                                      </p:to>
                                    </p:set>
                                    <p:animEffect transition="in" filter="wipe(down)">
                                      <p:cBhvr>
                                        <p:cTn id="1727" dur="50"/>
                                        <p:tgtEl>
                                          <p:spTgt spid="15">
                                            <p:graphicEl>
                                              <a:chart seriesIdx="-4" categoryIdx="427" bldStep="category"/>
                                            </p:graphicEl>
                                          </p:spTgt>
                                        </p:tgtEl>
                                      </p:cBhvr>
                                    </p:animEffect>
                                  </p:childTnLst>
                                </p:cTn>
                              </p:par>
                            </p:childTnLst>
                          </p:cTn>
                        </p:par>
                        <p:par>
                          <p:cTn id="1728" fill="hold">
                            <p:stCondLst>
                              <p:cond delay="21550"/>
                            </p:stCondLst>
                            <p:childTnLst>
                              <p:par>
                                <p:cTn id="1729" presetID="22" presetClass="entr" presetSubtype="4" fill="hold" grpId="0" nodeType="afterEffect">
                                  <p:stCondLst>
                                    <p:cond delay="0"/>
                                  </p:stCondLst>
                                  <p:childTnLst>
                                    <p:set>
                                      <p:cBhvr>
                                        <p:cTn id="1730" dur="1" fill="hold">
                                          <p:stCondLst>
                                            <p:cond delay="0"/>
                                          </p:stCondLst>
                                        </p:cTn>
                                        <p:tgtEl>
                                          <p:spTgt spid="15">
                                            <p:graphicEl>
                                              <a:chart seriesIdx="-4" categoryIdx="428" bldStep="category"/>
                                            </p:graphicEl>
                                          </p:spTgt>
                                        </p:tgtEl>
                                        <p:attrNameLst>
                                          <p:attrName>style.visibility</p:attrName>
                                        </p:attrNameLst>
                                      </p:cBhvr>
                                      <p:to>
                                        <p:strVal val="visible"/>
                                      </p:to>
                                    </p:set>
                                    <p:animEffect transition="in" filter="wipe(down)">
                                      <p:cBhvr>
                                        <p:cTn id="1731" dur="50"/>
                                        <p:tgtEl>
                                          <p:spTgt spid="15">
                                            <p:graphicEl>
                                              <a:chart seriesIdx="-4" categoryIdx="428" bldStep="category"/>
                                            </p:graphicEl>
                                          </p:spTgt>
                                        </p:tgtEl>
                                      </p:cBhvr>
                                    </p:animEffect>
                                  </p:childTnLst>
                                </p:cTn>
                              </p:par>
                            </p:childTnLst>
                          </p:cTn>
                        </p:par>
                        <p:par>
                          <p:cTn id="1732" fill="hold">
                            <p:stCondLst>
                              <p:cond delay="21600"/>
                            </p:stCondLst>
                            <p:childTnLst>
                              <p:par>
                                <p:cTn id="1733" presetID="22" presetClass="entr" presetSubtype="4" fill="hold" grpId="0" nodeType="afterEffect">
                                  <p:stCondLst>
                                    <p:cond delay="0"/>
                                  </p:stCondLst>
                                  <p:childTnLst>
                                    <p:set>
                                      <p:cBhvr>
                                        <p:cTn id="1734" dur="1" fill="hold">
                                          <p:stCondLst>
                                            <p:cond delay="0"/>
                                          </p:stCondLst>
                                        </p:cTn>
                                        <p:tgtEl>
                                          <p:spTgt spid="15">
                                            <p:graphicEl>
                                              <a:chart seriesIdx="-4" categoryIdx="429" bldStep="category"/>
                                            </p:graphicEl>
                                          </p:spTgt>
                                        </p:tgtEl>
                                        <p:attrNameLst>
                                          <p:attrName>style.visibility</p:attrName>
                                        </p:attrNameLst>
                                      </p:cBhvr>
                                      <p:to>
                                        <p:strVal val="visible"/>
                                      </p:to>
                                    </p:set>
                                    <p:animEffect transition="in" filter="wipe(down)">
                                      <p:cBhvr>
                                        <p:cTn id="1735" dur="50"/>
                                        <p:tgtEl>
                                          <p:spTgt spid="15">
                                            <p:graphicEl>
                                              <a:chart seriesIdx="-4" categoryIdx="429" bldStep="category"/>
                                            </p:graphicEl>
                                          </p:spTgt>
                                        </p:tgtEl>
                                      </p:cBhvr>
                                    </p:animEffect>
                                  </p:childTnLst>
                                </p:cTn>
                              </p:par>
                            </p:childTnLst>
                          </p:cTn>
                        </p:par>
                        <p:par>
                          <p:cTn id="1736" fill="hold">
                            <p:stCondLst>
                              <p:cond delay="21650"/>
                            </p:stCondLst>
                            <p:childTnLst>
                              <p:par>
                                <p:cTn id="1737" presetID="22" presetClass="entr" presetSubtype="4" fill="hold" grpId="0" nodeType="afterEffect">
                                  <p:stCondLst>
                                    <p:cond delay="0"/>
                                  </p:stCondLst>
                                  <p:childTnLst>
                                    <p:set>
                                      <p:cBhvr>
                                        <p:cTn id="1738" dur="1" fill="hold">
                                          <p:stCondLst>
                                            <p:cond delay="0"/>
                                          </p:stCondLst>
                                        </p:cTn>
                                        <p:tgtEl>
                                          <p:spTgt spid="15">
                                            <p:graphicEl>
                                              <a:chart seriesIdx="-4" categoryIdx="430" bldStep="category"/>
                                            </p:graphicEl>
                                          </p:spTgt>
                                        </p:tgtEl>
                                        <p:attrNameLst>
                                          <p:attrName>style.visibility</p:attrName>
                                        </p:attrNameLst>
                                      </p:cBhvr>
                                      <p:to>
                                        <p:strVal val="visible"/>
                                      </p:to>
                                    </p:set>
                                    <p:animEffect transition="in" filter="wipe(down)">
                                      <p:cBhvr>
                                        <p:cTn id="1739" dur="50"/>
                                        <p:tgtEl>
                                          <p:spTgt spid="15">
                                            <p:graphicEl>
                                              <a:chart seriesIdx="-4" categoryIdx="430" bldStep="category"/>
                                            </p:graphicEl>
                                          </p:spTgt>
                                        </p:tgtEl>
                                      </p:cBhvr>
                                    </p:animEffect>
                                  </p:childTnLst>
                                </p:cTn>
                              </p:par>
                            </p:childTnLst>
                          </p:cTn>
                        </p:par>
                        <p:par>
                          <p:cTn id="1740" fill="hold">
                            <p:stCondLst>
                              <p:cond delay="21700"/>
                            </p:stCondLst>
                            <p:childTnLst>
                              <p:par>
                                <p:cTn id="1741" presetID="22" presetClass="entr" presetSubtype="4" fill="hold" grpId="0" nodeType="afterEffect">
                                  <p:stCondLst>
                                    <p:cond delay="0"/>
                                  </p:stCondLst>
                                  <p:childTnLst>
                                    <p:set>
                                      <p:cBhvr>
                                        <p:cTn id="1742" dur="1" fill="hold">
                                          <p:stCondLst>
                                            <p:cond delay="0"/>
                                          </p:stCondLst>
                                        </p:cTn>
                                        <p:tgtEl>
                                          <p:spTgt spid="15">
                                            <p:graphicEl>
                                              <a:chart seriesIdx="-4" categoryIdx="431" bldStep="category"/>
                                            </p:graphicEl>
                                          </p:spTgt>
                                        </p:tgtEl>
                                        <p:attrNameLst>
                                          <p:attrName>style.visibility</p:attrName>
                                        </p:attrNameLst>
                                      </p:cBhvr>
                                      <p:to>
                                        <p:strVal val="visible"/>
                                      </p:to>
                                    </p:set>
                                    <p:animEffect transition="in" filter="wipe(down)">
                                      <p:cBhvr>
                                        <p:cTn id="1743" dur="50"/>
                                        <p:tgtEl>
                                          <p:spTgt spid="15">
                                            <p:graphicEl>
                                              <a:chart seriesIdx="-4" categoryIdx="431" bldStep="category"/>
                                            </p:graphicEl>
                                          </p:spTgt>
                                        </p:tgtEl>
                                      </p:cBhvr>
                                    </p:animEffect>
                                  </p:childTnLst>
                                </p:cTn>
                              </p:par>
                            </p:childTnLst>
                          </p:cTn>
                        </p:par>
                        <p:par>
                          <p:cTn id="1744" fill="hold">
                            <p:stCondLst>
                              <p:cond delay="21750"/>
                            </p:stCondLst>
                            <p:childTnLst>
                              <p:par>
                                <p:cTn id="1745" presetID="22" presetClass="entr" presetSubtype="4" fill="hold" grpId="0" nodeType="afterEffect">
                                  <p:stCondLst>
                                    <p:cond delay="0"/>
                                  </p:stCondLst>
                                  <p:childTnLst>
                                    <p:set>
                                      <p:cBhvr>
                                        <p:cTn id="1746" dur="1" fill="hold">
                                          <p:stCondLst>
                                            <p:cond delay="0"/>
                                          </p:stCondLst>
                                        </p:cTn>
                                        <p:tgtEl>
                                          <p:spTgt spid="15">
                                            <p:graphicEl>
                                              <a:chart seriesIdx="-4" categoryIdx="432" bldStep="category"/>
                                            </p:graphicEl>
                                          </p:spTgt>
                                        </p:tgtEl>
                                        <p:attrNameLst>
                                          <p:attrName>style.visibility</p:attrName>
                                        </p:attrNameLst>
                                      </p:cBhvr>
                                      <p:to>
                                        <p:strVal val="visible"/>
                                      </p:to>
                                    </p:set>
                                    <p:animEffect transition="in" filter="wipe(down)">
                                      <p:cBhvr>
                                        <p:cTn id="1747" dur="50"/>
                                        <p:tgtEl>
                                          <p:spTgt spid="15">
                                            <p:graphicEl>
                                              <a:chart seriesIdx="-4" categoryIdx="432" bldStep="category"/>
                                            </p:graphicEl>
                                          </p:spTgt>
                                        </p:tgtEl>
                                      </p:cBhvr>
                                    </p:animEffect>
                                  </p:childTnLst>
                                </p:cTn>
                              </p:par>
                            </p:childTnLst>
                          </p:cTn>
                        </p:par>
                        <p:par>
                          <p:cTn id="1748" fill="hold">
                            <p:stCondLst>
                              <p:cond delay="21800"/>
                            </p:stCondLst>
                            <p:childTnLst>
                              <p:par>
                                <p:cTn id="1749" presetID="22" presetClass="entr" presetSubtype="4" fill="hold" grpId="0" nodeType="afterEffect">
                                  <p:stCondLst>
                                    <p:cond delay="0"/>
                                  </p:stCondLst>
                                  <p:childTnLst>
                                    <p:set>
                                      <p:cBhvr>
                                        <p:cTn id="1750" dur="1" fill="hold">
                                          <p:stCondLst>
                                            <p:cond delay="0"/>
                                          </p:stCondLst>
                                        </p:cTn>
                                        <p:tgtEl>
                                          <p:spTgt spid="15">
                                            <p:graphicEl>
                                              <a:chart seriesIdx="-4" categoryIdx="433" bldStep="category"/>
                                            </p:graphicEl>
                                          </p:spTgt>
                                        </p:tgtEl>
                                        <p:attrNameLst>
                                          <p:attrName>style.visibility</p:attrName>
                                        </p:attrNameLst>
                                      </p:cBhvr>
                                      <p:to>
                                        <p:strVal val="visible"/>
                                      </p:to>
                                    </p:set>
                                    <p:animEffect transition="in" filter="wipe(down)">
                                      <p:cBhvr>
                                        <p:cTn id="1751" dur="50"/>
                                        <p:tgtEl>
                                          <p:spTgt spid="15">
                                            <p:graphicEl>
                                              <a:chart seriesIdx="-4" categoryIdx="433" bldStep="category"/>
                                            </p:graphicEl>
                                          </p:spTgt>
                                        </p:tgtEl>
                                      </p:cBhvr>
                                    </p:animEffect>
                                  </p:childTnLst>
                                </p:cTn>
                              </p:par>
                            </p:childTnLst>
                          </p:cTn>
                        </p:par>
                        <p:par>
                          <p:cTn id="1752" fill="hold">
                            <p:stCondLst>
                              <p:cond delay="21850"/>
                            </p:stCondLst>
                            <p:childTnLst>
                              <p:par>
                                <p:cTn id="1753" presetID="22" presetClass="entr" presetSubtype="4" fill="hold" grpId="0" nodeType="afterEffect">
                                  <p:stCondLst>
                                    <p:cond delay="0"/>
                                  </p:stCondLst>
                                  <p:childTnLst>
                                    <p:set>
                                      <p:cBhvr>
                                        <p:cTn id="1754" dur="1" fill="hold">
                                          <p:stCondLst>
                                            <p:cond delay="0"/>
                                          </p:stCondLst>
                                        </p:cTn>
                                        <p:tgtEl>
                                          <p:spTgt spid="15">
                                            <p:graphicEl>
                                              <a:chart seriesIdx="-4" categoryIdx="434" bldStep="category"/>
                                            </p:graphicEl>
                                          </p:spTgt>
                                        </p:tgtEl>
                                        <p:attrNameLst>
                                          <p:attrName>style.visibility</p:attrName>
                                        </p:attrNameLst>
                                      </p:cBhvr>
                                      <p:to>
                                        <p:strVal val="visible"/>
                                      </p:to>
                                    </p:set>
                                    <p:animEffect transition="in" filter="wipe(down)">
                                      <p:cBhvr>
                                        <p:cTn id="1755" dur="50"/>
                                        <p:tgtEl>
                                          <p:spTgt spid="15">
                                            <p:graphicEl>
                                              <a:chart seriesIdx="-4" categoryIdx="434" bldStep="category"/>
                                            </p:graphicEl>
                                          </p:spTgt>
                                        </p:tgtEl>
                                      </p:cBhvr>
                                    </p:animEffect>
                                  </p:childTnLst>
                                </p:cTn>
                              </p:par>
                            </p:childTnLst>
                          </p:cTn>
                        </p:par>
                        <p:par>
                          <p:cTn id="1756" fill="hold">
                            <p:stCondLst>
                              <p:cond delay="21900"/>
                            </p:stCondLst>
                            <p:childTnLst>
                              <p:par>
                                <p:cTn id="1757" presetID="22" presetClass="entr" presetSubtype="4" fill="hold" grpId="0" nodeType="afterEffect">
                                  <p:stCondLst>
                                    <p:cond delay="0"/>
                                  </p:stCondLst>
                                  <p:childTnLst>
                                    <p:set>
                                      <p:cBhvr>
                                        <p:cTn id="1758" dur="1" fill="hold">
                                          <p:stCondLst>
                                            <p:cond delay="0"/>
                                          </p:stCondLst>
                                        </p:cTn>
                                        <p:tgtEl>
                                          <p:spTgt spid="15">
                                            <p:graphicEl>
                                              <a:chart seriesIdx="-4" categoryIdx="435" bldStep="category"/>
                                            </p:graphicEl>
                                          </p:spTgt>
                                        </p:tgtEl>
                                        <p:attrNameLst>
                                          <p:attrName>style.visibility</p:attrName>
                                        </p:attrNameLst>
                                      </p:cBhvr>
                                      <p:to>
                                        <p:strVal val="visible"/>
                                      </p:to>
                                    </p:set>
                                    <p:animEffect transition="in" filter="wipe(down)">
                                      <p:cBhvr>
                                        <p:cTn id="1759" dur="50"/>
                                        <p:tgtEl>
                                          <p:spTgt spid="15">
                                            <p:graphicEl>
                                              <a:chart seriesIdx="-4" categoryIdx="435" bldStep="category"/>
                                            </p:graphicEl>
                                          </p:spTgt>
                                        </p:tgtEl>
                                      </p:cBhvr>
                                    </p:animEffect>
                                  </p:childTnLst>
                                </p:cTn>
                              </p:par>
                            </p:childTnLst>
                          </p:cTn>
                        </p:par>
                        <p:par>
                          <p:cTn id="1760" fill="hold">
                            <p:stCondLst>
                              <p:cond delay="21950"/>
                            </p:stCondLst>
                            <p:childTnLst>
                              <p:par>
                                <p:cTn id="1761" presetID="22" presetClass="entr" presetSubtype="4" fill="hold" grpId="0" nodeType="afterEffect">
                                  <p:stCondLst>
                                    <p:cond delay="0"/>
                                  </p:stCondLst>
                                  <p:childTnLst>
                                    <p:set>
                                      <p:cBhvr>
                                        <p:cTn id="1762" dur="1" fill="hold">
                                          <p:stCondLst>
                                            <p:cond delay="0"/>
                                          </p:stCondLst>
                                        </p:cTn>
                                        <p:tgtEl>
                                          <p:spTgt spid="15">
                                            <p:graphicEl>
                                              <a:chart seriesIdx="-4" categoryIdx="436" bldStep="category"/>
                                            </p:graphicEl>
                                          </p:spTgt>
                                        </p:tgtEl>
                                        <p:attrNameLst>
                                          <p:attrName>style.visibility</p:attrName>
                                        </p:attrNameLst>
                                      </p:cBhvr>
                                      <p:to>
                                        <p:strVal val="visible"/>
                                      </p:to>
                                    </p:set>
                                    <p:animEffect transition="in" filter="wipe(down)">
                                      <p:cBhvr>
                                        <p:cTn id="1763" dur="50"/>
                                        <p:tgtEl>
                                          <p:spTgt spid="15">
                                            <p:graphicEl>
                                              <a:chart seriesIdx="-4" categoryIdx="436" bldStep="category"/>
                                            </p:graphicEl>
                                          </p:spTgt>
                                        </p:tgtEl>
                                      </p:cBhvr>
                                    </p:animEffect>
                                  </p:childTnLst>
                                </p:cTn>
                              </p:par>
                            </p:childTnLst>
                          </p:cTn>
                        </p:par>
                        <p:par>
                          <p:cTn id="1764" fill="hold">
                            <p:stCondLst>
                              <p:cond delay="22000"/>
                            </p:stCondLst>
                            <p:childTnLst>
                              <p:par>
                                <p:cTn id="1765" presetID="22" presetClass="entr" presetSubtype="4" fill="hold" grpId="0" nodeType="afterEffect">
                                  <p:stCondLst>
                                    <p:cond delay="0"/>
                                  </p:stCondLst>
                                  <p:childTnLst>
                                    <p:set>
                                      <p:cBhvr>
                                        <p:cTn id="1766" dur="1" fill="hold">
                                          <p:stCondLst>
                                            <p:cond delay="0"/>
                                          </p:stCondLst>
                                        </p:cTn>
                                        <p:tgtEl>
                                          <p:spTgt spid="15">
                                            <p:graphicEl>
                                              <a:chart seriesIdx="-4" categoryIdx="437" bldStep="category"/>
                                            </p:graphicEl>
                                          </p:spTgt>
                                        </p:tgtEl>
                                        <p:attrNameLst>
                                          <p:attrName>style.visibility</p:attrName>
                                        </p:attrNameLst>
                                      </p:cBhvr>
                                      <p:to>
                                        <p:strVal val="visible"/>
                                      </p:to>
                                    </p:set>
                                    <p:animEffect transition="in" filter="wipe(down)">
                                      <p:cBhvr>
                                        <p:cTn id="1767" dur="50"/>
                                        <p:tgtEl>
                                          <p:spTgt spid="15">
                                            <p:graphicEl>
                                              <a:chart seriesIdx="-4" categoryIdx="437" bldStep="category"/>
                                            </p:graphicEl>
                                          </p:spTgt>
                                        </p:tgtEl>
                                      </p:cBhvr>
                                    </p:animEffect>
                                  </p:childTnLst>
                                </p:cTn>
                              </p:par>
                            </p:childTnLst>
                          </p:cTn>
                        </p:par>
                        <p:par>
                          <p:cTn id="1768" fill="hold">
                            <p:stCondLst>
                              <p:cond delay="22050"/>
                            </p:stCondLst>
                            <p:childTnLst>
                              <p:par>
                                <p:cTn id="1769" presetID="22" presetClass="entr" presetSubtype="4" fill="hold" grpId="0" nodeType="afterEffect">
                                  <p:stCondLst>
                                    <p:cond delay="0"/>
                                  </p:stCondLst>
                                  <p:childTnLst>
                                    <p:set>
                                      <p:cBhvr>
                                        <p:cTn id="1770" dur="1" fill="hold">
                                          <p:stCondLst>
                                            <p:cond delay="0"/>
                                          </p:stCondLst>
                                        </p:cTn>
                                        <p:tgtEl>
                                          <p:spTgt spid="15">
                                            <p:graphicEl>
                                              <a:chart seriesIdx="-4" categoryIdx="438" bldStep="category"/>
                                            </p:graphicEl>
                                          </p:spTgt>
                                        </p:tgtEl>
                                        <p:attrNameLst>
                                          <p:attrName>style.visibility</p:attrName>
                                        </p:attrNameLst>
                                      </p:cBhvr>
                                      <p:to>
                                        <p:strVal val="visible"/>
                                      </p:to>
                                    </p:set>
                                    <p:animEffect transition="in" filter="wipe(down)">
                                      <p:cBhvr>
                                        <p:cTn id="1771" dur="50"/>
                                        <p:tgtEl>
                                          <p:spTgt spid="15">
                                            <p:graphicEl>
                                              <a:chart seriesIdx="-4" categoryIdx="438" bldStep="category"/>
                                            </p:graphicEl>
                                          </p:spTgt>
                                        </p:tgtEl>
                                      </p:cBhvr>
                                    </p:animEffect>
                                  </p:childTnLst>
                                </p:cTn>
                              </p:par>
                            </p:childTnLst>
                          </p:cTn>
                        </p:par>
                        <p:par>
                          <p:cTn id="1772" fill="hold">
                            <p:stCondLst>
                              <p:cond delay="22100"/>
                            </p:stCondLst>
                            <p:childTnLst>
                              <p:par>
                                <p:cTn id="1773" presetID="22" presetClass="entr" presetSubtype="4" fill="hold" grpId="0" nodeType="afterEffect">
                                  <p:stCondLst>
                                    <p:cond delay="0"/>
                                  </p:stCondLst>
                                  <p:childTnLst>
                                    <p:set>
                                      <p:cBhvr>
                                        <p:cTn id="1774" dur="1" fill="hold">
                                          <p:stCondLst>
                                            <p:cond delay="0"/>
                                          </p:stCondLst>
                                        </p:cTn>
                                        <p:tgtEl>
                                          <p:spTgt spid="15">
                                            <p:graphicEl>
                                              <a:chart seriesIdx="-4" categoryIdx="439" bldStep="category"/>
                                            </p:graphicEl>
                                          </p:spTgt>
                                        </p:tgtEl>
                                        <p:attrNameLst>
                                          <p:attrName>style.visibility</p:attrName>
                                        </p:attrNameLst>
                                      </p:cBhvr>
                                      <p:to>
                                        <p:strVal val="visible"/>
                                      </p:to>
                                    </p:set>
                                    <p:animEffect transition="in" filter="wipe(down)">
                                      <p:cBhvr>
                                        <p:cTn id="1775" dur="50"/>
                                        <p:tgtEl>
                                          <p:spTgt spid="15">
                                            <p:graphicEl>
                                              <a:chart seriesIdx="-4" categoryIdx="439" bldStep="category"/>
                                            </p:graphicEl>
                                          </p:spTgt>
                                        </p:tgtEl>
                                      </p:cBhvr>
                                    </p:animEffect>
                                  </p:childTnLst>
                                </p:cTn>
                              </p:par>
                            </p:childTnLst>
                          </p:cTn>
                        </p:par>
                        <p:par>
                          <p:cTn id="1776" fill="hold">
                            <p:stCondLst>
                              <p:cond delay="22150"/>
                            </p:stCondLst>
                            <p:childTnLst>
                              <p:par>
                                <p:cTn id="1777" presetID="22" presetClass="entr" presetSubtype="4" fill="hold" grpId="0" nodeType="afterEffect">
                                  <p:stCondLst>
                                    <p:cond delay="0"/>
                                  </p:stCondLst>
                                  <p:childTnLst>
                                    <p:set>
                                      <p:cBhvr>
                                        <p:cTn id="1778" dur="1" fill="hold">
                                          <p:stCondLst>
                                            <p:cond delay="0"/>
                                          </p:stCondLst>
                                        </p:cTn>
                                        <p:tgtEl>
                                          <p:spTgt spid="15">
                                            <p:graphicEl>
                                              <a:chart seriesIdx="-4" categoryIdx="440" bldStep="category"/>
                                            </p:graphicEl>
                                          </p:spTgt>
                                        </p:tgtEl>
                                        <p:attrNameLst>
                                          <p:attrName>style.visibility</p:attrName>
                                        </p:attrNameLst>
                                      </p:cBhvr>
                                      <p:to>
                                        <p:strVal val="visible"/>
                                      </p:to>
                                    </p:set>
                                    <p:animEffect transition="in" filter="wipe(down)">
                                      <p:cBhvr>
                                        <p:cTn id="1779" dur="50"/>
                                        <p:tgtEl>
                                          <p:spTgt spid="15">
                                            <p:graphicEl>
                                              <a:chart seriesIdx="-4" categoryIdx="440" bldStep="category"/>
                                            </p:graphicEl>
                                          </p:spTgt>
                                        </p:tgtEl>
                                      </p:cBhvr>
                                    </p:animEffect>
                                  </p:childTnLst>
                                </p:cTn>
                              </p:par>
                            </p:childTnLst>
                          </p:cTn>
                        </p:par>
                        <p:par>
                          <p:cTn id="1780" fill="hold">
                            <p:stCondLst>
                              <p:cond delay="22200"/>
                            </p:stCondLst>
                            <p:childTnLst>
                              <p:par>
                                <p:cTn id="1781" presetID="22" presetClass="entr" presetSubtype="4" fill="hold" grpId="0" nodeType="afterEffect">
                                  <p:stCondLst>
                                    <p:cond delay="0"/>
                                  </p:stCondLst>
                                  <p:childTnLst>
                                    <p:set>
                                      <p:cBhvr>
                                        <p:cTn id="1782" dur="1" fill="hold">
                                          <p:stCondLst>
                                            <p:cond delay="0"/>
                                          </p:stCondLst>
                                        </p:cTn>
                                        <p:tgtEl>
                                          <p:spTgt spid="15">
                                            <p:graphicEl>
                                              <a:chart seriesIdx="-4" categoryIdx="441" bldStep="category"/>
                                            </p:graphicEl>
                                          </p:spTgt>
                                        </p:tgtEl>
                                        <p:attrNameLst>
                                          <p:attrName>style.visibility</p:attrName>
                                        </p:attrNameLst>
                                      </p:cBhvr>
                                      <p:to>
                                        <p:strVal val="visible"/>
                                      </p:to>
                                    </p:set>
                                    <p:animEffect transition="in" filter="wipe(down)">
                                      <p:cBhvr>
                                        <p:cTn id="1783" dur="50"/>
                                        <p:tgtEl>
                                          <p:spTgt spid="15">
                                            <p:graphicEl>
                                              <a:chart seriesIdx="-4" categoryIdx="441" bldStep="category"/>
                                            </p:graphicEl>
                                          </p:spTgt>
                                        </p:tgtEl>
                                      </p:cBhvr>
                                    </p:animEffect>
                                  </p:childTnLst>
                                </p:cTn>
                              </p:par>
                            </p:childTnLst>
                          </p:cTn>
                        </p:par>
                        <p:par>
                          <p:cTn id="1784" fill="hold">
                            <p:stCondLst>
                              <p:cond delay="22250"/>
                            </p:stCondLst>
                            <p:childTnLst>
                              <p:par>
                                <p:cTn id="1785" presetID="22" presetClass="entr" presetSubtype="4" fill="hold" grpId="0" nodeType="afterEffect">
                                  <p:stCondLst>
                                    <p:cond delay="0"/>
                                  </p:stCondLst>
                                  <p:childTnLst>
                                    <p:set>
                                      <p:cBhvr>
                                        <p:cTn id="1786" dur="1" fill="hold">
                                          <p:stCondLst>
                                            <p:cond delay="0"/>
                                          </p:stCondLst>
                                        </p:cTn>
                                        <p:tgtEl>
                                          <p:spTgt spid="15">
                                            <p:graphicEl>
                                              <a:chart seriesIdx="-4" categoryIdx="442" bldStep="category"/>
                                            </p:graphicEl>
                                          </p:spTgt>
                                        </p:tgtEl>
                                        <p:attrNameLst>
                                          <p:attrName>style.visibility</p:attrName>
                                        </p:attrNameLst>
                                      </p:cBhvr>
                                      <p:to>
                                        <p:strVal val="visible"/>
                                      </p:to>
                                    </p:set>
                                    <p:animEffect transition="in" filter="wipe(down)">
                                      <p:cBhvr>
                                        <p:cTn id="1787" dur="50"/>
                                        <p:tgtEl>
                                          <p:spTgt spid="15">
                                            <p:graphicEl>
                                              <a:chart seriesIdx="-4" categoryIdx="442" bldStep="category"/>
                                            </p:graphicEl>
                                          </p:spTgt>
                                        </p:tgtEl>
                                      </p:cBhvr>
                                    </p:animEffect>
                                  </p:childTnLst>
                                </p:cTn>
                              </p:par>
                            </p:childTnLst>
                          </p:cTn>
                        </p:par>
                        <p:par>
                          <p:cTn id="1788" fill="hold">
                            <p:stCondLst>
                              <p:cond delay="22300"/>
                            </p:stCondLst>
                            <p:childTnLst>
                              <p:par>
                                <p:cTn id="1789" presetID="22" presetClass="entr" presetSubtype="4" fill="hold" grpId="0" nodeType="afterEffect">
                                  <p:stCondLst>
                                    <p:cond delay="0"/>
                                  </p:stCondLst>
                                  <p:childTnLst>
                                    <p:set>
                                      <p:cBhvr>
                                        <p:cTn id="1790" dur="1" fill="hold">
                                          <p:stCondLst>
                                            <p:cond delay="0"/>
                                          </p:stCondLst>
                                        </p:cTn>
                                        <p:tgtEl>
                                          <p:spTgt spid="15">
                                            <p:graphicEl>
                                              <a:chart seriesIdx="-4" categoryIdx="443" bldStep="category"/>
                                            </p:graphicEl>
                                          </p:spTgt>
                                        </p:tgtEl>
                                        <p:attrNameLst>
                                          <p:attrName>style.visibility</p:attrName>
                                        </p:attrNameLst>
                                      </p:cBhvr>
                                      <p:to>
                                        <p:strVal val="visible"/>
                                      </p:to>
                                    </p:set>
                                    <p:animEffect transition="in" filter="wipe(down)">
                                      <p:cBhvr>
                                        <p:cTn id="1791" dur="50"/>
                                        <p:tgtEl>
                                          <p:spTgt spid="15">
                                            <p:graphicEl>
                                              <a:chart seriesIdx="-4" categoryIdx="443" bldStep="category"/>
                                            </p:graphicEl>
                                          </p:spTgt>
                                        </p:tgtEl>
                                      </p:cBhvr>
                                    </p:animEffect>
                                  </p:childTnLst>
                                </p:cTn>
                              </p:par>
                            </p:childTnLst>
                          </p:cTn>
                        </p:par>
                        <p:par>
                          <p:cTn id="1792" fill="hold">
                            <p:stCondLst>
                              <p:cond delay="22350"/>
                            </p:stCondLst>
                            <p:childTnLst>
                              <p:par>
                                <p:cTn id="1793" presetID="22" presetClass="entr" presetSubtype="4" fill="hold" grpId="0" nodeType="afterEffect">
                                  <p:stCondLst>
                                    <p:cond delay="0"/>
                                  </p:stCondLst>
                                  <p:childTnLst>
                                    <p:set>
                                      <p:cBhvr>
                                        <p:cTn id="1794" dur="1" fill="hold">
                                          <p:stCondLst>
                                            <p:cond delay="0"/>
                                          </p:stCondLst>
                                        </p:cTn>
                                        <p:tgtEl>
                                          <p:spTgt spid="15">
                                            <p:graphicEl>
                                              <a:chart seriesIdx="-4" categoryIdx="444" bldStep="category"/>
                                            </p:graphicEl>
                                          </p:spTgt>
                                        </p:tgtEl>
                                        <p:attrNameLst>
                                          <p:attrName>style.visibility</p:attrName>
                                        </p:attrNameLst>
                                      </p:cBhvr>
                                      <p:to>
                                        <p:strVal val="visible"/>
                                      </p:to>
                                    </p:set>
                                    <p:animEffect transition="in" filter="wipe(down)">
                                      <p:cBhvr>
                                        <p:cTn id="1795" dur="50"/>
                                        <p:tgtEl>
                                          <p:spTgt spid="15">
                                            <p:graphicEl>
                                              <a:chart seriesIdx="-4" categoryIdx="444" bldStep="category"/>
                                            </p:graphicEl>
                                          </p:spTgt>
                                        </p:tgtEl>
                                      </p:cBhvr>
                                    </p:animEffect>
                                  </p:childTnLst>
                                </p:cTn>
                              </p:par>
                            </p:childTnLst>
                          </p:cTn>
                        </p:par>
                        <p:par>
                          <p:cTn id="1796" fill="hold">
                            <p:stCondLst>
                              <p:cond delay="22400"/>
                            </p:stCondLst>
                            <p:childTnLst>
                              <p:par>
                                <p:cTn id="1797" presetID="22" presetClass="entr" presetSubtype="4" fill="hold" grpId="0" nodeType="afterEffect">
                                  <p:stCondLst>
                                    <p:cond delay="0"/>
                                  </p:stCondLst>
                                  <p:childTnLst>
                                    <p:set>
                                      <p:cBhvr>
                                        <p:cTn id="1798" dur="1" fill="hold">
                                          <p:stCondLst>
                                            <p:cond delay="0"/>
                                          </p:stCondLst>
                                        </p:cTn>
                                        <p:tgtEl>
                                          <p:spTgt spid="15">
                                            <p:graphicEl>
                                              <a:chart seriesIdx="-4" categoryIdx="445" bldStep="category"/>
                                            </p:graphicEl>
                                          </p:spTgt>
                                        </p:tgtEl>
                                        <p:attrNameLst>
                                          <p:attrName>style.visibility</p:attrName>
                                        </p:attrNameLst>
                                      </p:cBhvr>
                                      <p:to>
                                        <p:strVal val="visible"/>
                                      </p:to>
                                    </p:set>
                                    <p:animEffect transition="in" filter="wipe(down)">
                                      <p:cBhvr>
                                        <p:cTn id="1799" dur="50"/>
                                        <p:tgtEl>
                                          <p:spTgt spid="15">
                                            <p:graphicEl>
                                              <a:chart seriesIdx="-4" categoryIdx="445" bldStep="category"/>
                                            </p:graphicEl>
                                          </p:spTgt>
                                        </p:tgtEl>
                                      </p:cBhvr>
                                    </p:animEffect>
                                  </p:childTnLst>
                                </p:cTn>
                              </p:par>
                            </p:childTnLst>
                          </p:cTn>
                        </p:par>
                        <p:par>
                          <p:cTn id="1800" fill="hold">
                            <p:stCondLst>
                              <p:cond delay="22450"/>
                            </p:stCondLst>
                            <p:childTnLst>
                              <p:par>
                                <p:cTn id="1801" presetID="22" presetClass="entr" presetSubtype="4" fill="hold" grpId="0" nodeType="afterEffect">
                                  <p:stCondLst>
                                    <p:cond delay="0"/>
                                  </p:stCondLst>
                                  <p:childTnLst>
                                    <p:set>
                                      <p:cBhvr>
                                        <p:cTn id="1802" dur="1" fill="hold">
                                          <p:stCondLst>
                                            <p:cond delay="0"/>
                                          </p:stCondLst>
                                        </p:cTn>
                                        <p:tgtEl>
                                          <p:spTgt spid="15">
                                            <p:graphicEl>
                                              <a:chart seriesIdx="-4" categoryIdx="446" bldStep="category"/>
                                            </p:graphicEl>
                                          </p:spTgt>
                                        </p:tgtEl>
                                        <p:attrNameLst>
                                          <p:attrName>style.visibility</p:attrName>
                                        </p:attrNameLst>
                                      </p:cBhvr>
                                      <p:to>
                                        <p:strVal val="visible"/>
                                      </p:to>
                                    </p:set>
                                    <p:animEffect transition="in" filter="wipe(down)">
                                      <p:cBhvr>
                                        <p:cTn id="1803" dur="50"/>
                                        <p:tgtEl>
                                          <p:spTgt spid="15">
                                            <p:graphicEl>
                                              <a:chart seriesIdx="-4" categoryIdx="446" bldStep="category"/>
                                            </p:graphicEl>
                                          </p:spTgt>
                                        </p:tgtEl>
                                      </p:cBhvr>
                                    </p:animEffect>
                                  </p:childTnLst>
                                </p:cTn>
                              </p:par>
                            </p:childTnLst>
                          </p:cTn>
                        </p:par>
                        <p:par>
                          <p:cTn id="1804" fill="hold">
                            <p:stCondLst>
                              <p:cond delay="22500"/>
                            </p:stCondLst>
                            <p:childTnLst>
                              <p:par>
                                <p:cTn id="1805" presetID="22" presetClass="entr" presetSubtype="4" fill="hold" grpId="0" nodeType="afterEffect">
                                  <p:stCondLst>
                                    <p:cond delay="0"/>
                                  </p:stCondLst>
                                  <p:childTnLst>
                                    <p:set>
                                      <p:cBhvr>
                                        <p:cTn id="1806" dur="1" fill="hold">
                                          <p:stCondLst>
                                            <p:cond delay="0"/>
                                          </p:stCondLst>
                                        </p:cTn>
                                        <p:tgtEl>
                                          <p:spTgt spid="15">
                                            <p:graphicEl>
                                              <a:chart seriesIdx="-4" categoryIdx="447" bldStep="category"/>
                                            </p:graphicEl>
                                          </p:spTgt>
                                        </p:tgtEl>
                                        <p:attrNameLst>
                                          <p:attrName>style.visibility</p:attrName>
                                        </p:attrNameLst>
                                      </p:cBhvr>
                                      <p:to>
                                        <p:strVal val="visible"/>
                                      </p:to>
                                    </p:set>
                                    <p:animEffect transition="in" filter="wipe(down)">
                                      <p:cBhvr>
                                        <p:cTn id="1807" dur="50"/>
                                        <p:tgtEl>
                                          <p:spTgt spid="15">
                                            <p:graphicEl>
                                              <a:chart seriesIdx="-4" categoryIdx="447" bldStep="category"/>
                                            </p:graphicEl>
                                          </p:spTgt>
                                        </p:tgtEl>
                                      </p:cBhvr>
                                    </p:animEffect>
                                  </p:childTnLst>
                                </p:cTn>
                              </p:par>
                            </p:childTnLst>
                          </p:cTn>
                        </p:par>
                        <p:par>
                          <p:cTn id="1808" fill="hold">
                            <p:stCondLst>
                              <p:cond delay="22550"/>
                            </p:stCondLst>
                            <p:childTnLst>
                              <p:par>
                                <p:cTn id="1809" presetID="22" presetClass="entr" presetSubtype="4" fill="hold" grpId="0" nodeType="afterEffect">
                                  <p:stCondLst>
                                    <p:cond delay="0"/>
                                  </p:stCondLst>
                                  <p:childTnLst>
                                    <p:set>
                                      <p:cBhvr>
                                        <p:cTn id="1810" dur="1" fill="hold">
                                          <p:stCondLst>
                                            <p:cond delay="0"/>
                                          </p:stCondLst>
                                        </p:cTn>
                                        <p:tgtEl>
                                          <p:spTgt spid="15">
                                            <p:graphicEl>
                                              <a:chart seriesIdx="-4" categoryIdx="448" bldStep="category"/>
                                            </p:graphicEl>
                                          </p:spTgt>
                                        </p:tgtEl>
                                        <p:attrNameLst>
                                          <p:attrName>style.visibility</p:attrName>
                                        </p:attrNameLst>
                                      </p:cBhvr>
                                      <p:to>
                                        <p:strVal val="visible"/>
                                      </p:to>
                                    </p:set>
                                    <p:animEffect transition="in" filter="wipe(down)">
                                      <p:cBhvr>
                                        <p:cTn id="1811" dur="50"/>
                                        <p:tgtEl>
                                          <p:spTgt spid="15">
                                            <p:graphicEl>
                                              <a:chart seriesIdx="-4" categoryIdx="448" bldStep="category"/>
                                            </p:graphicEl>
                                          </p:spTgt>
                                        </p:tgtEl>
                                      </p:cBhvr>
                                    </p:animEffect>
                                  </p:childTnLst>
                                </p:cTn>
                              </p:par>
                            </p:childTnLst>
                          </p:cTn>
                        </p:par>
                        <p:par>
                          <p:cTn id="1812" fill="hold">
                            <p:stCondLst>
                              <p:cond delay="22600"/>
                            </p:stCondLst>
                            <p:childTnLst>
                              <p:par>
                                <p:cTn id="1813" presetID="22" presetClass="entr" presetSubtype="4" fill="hold" grpId="0" nodeType="afterEffect">
                                  <p:stCondLst>
                                    <p:cond delay="0"/>
                                  </p:stCondLst>
                                  <p:childTnLst>
                                    <p:set>
                                      <p:cBhvr>
                                        <p:cTn id="1814" dur="1" fill="hold">
                                          <p:stCondLst>
                                            <p:cond delay="0"/>
                                          </p:stCondLst>
                                        </p:cTn>
                                        <p:tgtEl>
                                          <p:spTgt spid="15">
                                            <p:graphicEl>
                                              <a:chart seriesIdx="-4" categoryIdx="449" bldStep="category"/>
                                            </p:graphicEl>
                                          </p:spTgt>
                                        </p:tgtEl>
                                        <p:attrNameLst>
                                          <p:attrName>style.visibility</p:attrName>
                                        </p:attrNameLst>
                                      </p:cBhvr>
                                      <p:to>
                                        <p:strVal val="visible"/>
                                      </p:to>
                                    </p:set>
                                    <p:animEffect transition="in" filter="wipe(down)">
                                      <p:cBhvr>
                                        <p:cTn id="1815" dur="50"/>
                                        <p:tgtEl>
                                          <p:spTgt spid="15">
                                            <p:graphicEl>
                                              <a:chart seriesIdx="-4" categoryIdx="449" bldStep="category"/>
                                            </p:graphicEl>
                                          </p:spTgt>
                                        </p:tgtEl>
                                      </p:cBhvr>
                                    </p:animEffect>
                                  </p:childTnLst>
                                </p:cTn>
                              </p:par>
                            </p:childTnLst>
                          </p:cTn>
                        </p:par>
                        <p:par>
                          <p:cTn id="1816" fill="hold">
                            <p:stCondLst>
                              <p:cond delay="22650"/>
                            </p:stCondLst>
                            <p:childTnLst>
                              <p:par>
                                <p:cTn id="1817" presetID="22" presetClass="entr" presetSubtype="4" fill="hold" grpId="0" nodeType="afterEffect">
                                  <p:stCondLst>
                                    <p:cond delay="0"/>
                                  </p:stCondLst>
                                  <p:childTnLst>
                                    <p:set>
                                      <p:cBhvr>
                                        <p:cTn id="1818" dur="1" fill="hold">
                                          <p:stCondLst>
                                            <p:cond delay="0"/>
                                          </p:stCondLst>
                                        </p:cTn>
                                        <p:tgtEl>
                                          <p:spTgt spid="15">
                                            <p:graphicEl>
                                              <a:chart seriesIdx="-4" categoryIdx="450" bldStep="category"/>
                                            </p:graphicEl>
                                          </p:spTgt>
                                        </p:tgtEl>
                                        <p:attrNameLst>
                                          <p:attrName>style.visibility</p:attrName>
                                        </p:attrNameLst>
                                      </p:cBhvr>
                                      <p:to>
                                        <p:strVal val="visible"/>
                                      </p:to>
                                    </p:set>
                                    <p:animEffect transition="in" filter="wipe(down)">
                                      <p:cBhvr>
                                        <p:cTn id="1819" dur="50"/>
                                        <p:tgtEl>
                                          <p:spTgt spid="15">
                                            <p:graphicEl>
                                              <a:chart seriesIdx="-4" categoryIdx="450" bldStep="category"/>
                                            </p:graphicEl>
                                          </p:spTgt>
                                        </p:tgtEl>
                                      </p:cBhvr>
                                    </p:animEffect>
                                  </p:childTnLst>
                                </p:cTn>
                              </p:par>
                            </p:childTnLst>
                          </p:cTn>
                        </p:par>
                        <p:par>
                          <p:cTn id="1820" fill="hold">
                            <p:stCondLst>
                              <p:cond delay="22700"/>
                            </p:stCondLst>
                            <p:childTnLst>
                              <p:par>
                                <p:cTn id="1821" presetID="22" presetClass="entr" presetSubtype="4" fill="hold" grpId="0" nodeType="afterEffect">
                                  <p:stCondLst>
                                    <p:cond delay="0"/>
                                  </p:stCondLst>
                                  <p:childTnLst>
                                    <p:set>
                                      <p:cBhvr>
                                        <p:cTn id="1822" dur="1" fill="hold">
                                          <p:stCondLst>
                                            <p:cond delay="0"/>
                                          </p:stCondLst>
                                        </p:cTn>
                                        <p:tgtEl>
                                          <p:spTgt spid="15">
                                            <p:graphicEl>
                                              <a:chart seriesIdx="-4" categoryIdx="451" bldStep="category"/>
                                            </p:graphicEl>
                                          </p:spTgt>
                                        </p:tgtEl>
                                        <p:attrNameLst>
                                          <p:attrName>style.visibility</p:attrName>
                                        </p:attrNameLst>
                                      </p:cBhvr>
                                      <p:to>
                                        <p:strVal val="visible"/>
                                      </p:to>
                                    </p:set>
                                    <p:animEffect transition="in" filter="wipe(down)">
                                      <p:cBhvr>
                                        <p:cTn id="1823" dur="50"/>
                                        <p:tgtEl>
                                          <p:spTgt spid="15">
                                            <p:graphicEl>
                                              <a:chart seriesIdx="-4" categoryIdx="451" bldStep="category"/>
                                            </p:graphicEl>
                                          </p:spTgt>
                                        </p:tgtEl>
                                      </p:cBhvr>
                                    </p:animEffect>
                                  </p:childTnLst>
                                </p:cTn>
                              </p:par>
                            </p:childTnLst>
                          </p:cTn>
                        </p:par>
                        <p:par>
                          <p:cTn id="1824" fill="hold">
                            <p:stCondLst>
                              <p:cond delay="22750"/>
                            </p:stCondLst>
                            <p:childTnLst>
                              <p:par>
                                <p:cTn id="1825" presetID="22" presetClass="entr" presetSubtype="4" fill="hold" grpId="0" nodeType="afterEffect">
                                  <p:stCondLst>
                                    <p:cond delay="0"/>
                                  </p:stCondLst>
                                  <p:childTnLst>
                                    <p:set>
                                      <p:cBhvr>
                                        <p:cTn id="1826" dur="1" fill="hold">
                                          <p:stCondLst>
                                            <p:cond delay="0"/>
                                          </p:stCondLst>
                                        </p:cTn>
                                        <p:tgtEl>
                                          <p:spTgt spid="15">
                                            <p:graphicEl>
                                              <a:chart seriesIdx="-4" categoryIdx="452" bldStep="category"/>
                                            </p:graphicEl>
                                          </p:spTgt>
                                        </p:tgtEl>
                                        <p:attrNameLst>
                                          <p:attrName>style.visibility</p:attrName>
                                        </p:attrNameLst>
                                      </p:cBhvr>
                                      <p:to>
                                        <p:strVal val="visible"/>
                                      </p:to>
                                    </p:set>
                                    <p:animEffect transition="in" filter="wipe(down)">
                                      <p:cBhvr>
                                        <p:cTn id="1827" dur="50"/>
                                        <p:tgtEl>
                                          <p:spTgt spid="15">
                                            <p:graphicEl>
                                              <a:chart seriesIdx="-4" categoryIdx="452" bldStep="category"/>
                                            </p:graphicEl>
                                          </p:spTgt>
                                        </p:tgtEl>
                                      </p:cBhvr>
                                    </p:animEffect>
                                  </p:childTnLst>
                                </p:cTn>
                              </p:par>
                            </p:childTnLst>
                          </p:cTn>
                        </p:par>
                        <p:par>
                          <p:cTn id="1828" fill="hold">
                            <p:stCondLst>
                              <p:cond delay="22800"/>
                            </p:stCondLst>
                            <p:childTnLst>
                              <p:par>
                                <p:cTn id="1829" presetID="22" presetClass="entr" presetSubtype="4" fill="hold" grpId="0" nodeType="afterEffect">
                                  <p:stCondLst>
                                    <p:cond delay="0"/>
                                  </p:stCondLst>
                                  <p:childTnLst>
                                    <p:set>
                                      <p:cBhvr>
                                        <p:cTn id="1830" dur="1" fill="hold">
                                          <p:stCondLst>
                                            <p:cond delay="0"/>
                                          </p:stCondLst>
                                        </p:cTn>
                                        <p:tgtEl>
                                          <p:spTgt spid="15">
                                            <p:graphicEl>
                                              <a:chart seriesIdx="-4" categoryIdx="453" bldStep="category"/>
                                            </p:graphicEl>
                                          </p:spTgt>
                                        </p:tgtEl>
                                        <p:attrNameLst>
                                          <p:attrName>style.visibility</p:attrName>
                                        </p:attrNameLst>
                                      </p:cBhvr>
                                      <p:to>
                                        <p:strVal val="visible"/>
                                      </p:to>
                                    </p:set>
                                    <p:animEffect transition="in" filter="wipe(down)">
                                      <p:cBhvr>
                                        <p:cTn id="1831" dur="50"/>
                                        <p:tgtEl>
                                          <p:spTgt spid="15">
                                            <p:graphicEl>
                                              <a:chart seriesIdx="-4" categoryIdx="453" bldStep="category"/>
                                            </p:graphicEl>
                                          </p:spTgt>
                                        </p:tgtEl>
                                      </p:cBhvr>
                                    </p:animEffect>
                                  </p:childTnLst>
                                </p:cTn>
                              </p:par>
                            </p:childTnLst>
                          </p:cTn>
                        </p:par>
                        <p:par>
                          <p:cTn id="1832" fill="hold">
                            <p:stCondLst>
                              <p:cond delay="22850"/>
                            </p:stCondLst>
                            <p:childTnLst>
                              <p:par>
                                <p:cTn id="1833" presetID="22" presetClass="entr" presetSubtype="4" fill="hold" grpId="0" nodeType="afterEffect">
                                  <p:stCondLst>
                                    <p:cond delay="0"/>
                                  </p:stCondLst>
                                  <p:childTnLst>
                                    <p:set>
                                      <p:cBhvr>
                                        <p:cTn id="1834" dur="1" fill="hold">
                                          <p:stCondLst>
                                            <p:cond delay="0"/>
                                          </p:stCondLst>
                                        </p:cTn>
                                        <p:tgtEl>
                                          <p:spTgt spid="15">
                                            <p:graphicEl>
                                              <a:chart seriesIdx="-4" categoryIdx="454" bldStep="category"/>
                                            </p:graphicEl>
                                          </p:spTgt>
                                        </p:tgtEl>
                                        <p:attrNameLst>
                                          <p:attrName>style.visibility</p:attrName>
                                        </p:attrNameLst>
                                      </p:cBhvr>
                                      <p:to>
                                        <p:strVal val="visible"/>
                                      </p:to>
                                    </p:set>
                                    <p:animEffect transition="in" filter="wipe(down)">
                                      <p:cBhvr>
                                        <p:cTn id="1835" dur="50"/>
                                        <p:tgtEl>
                                          <p:spTgt spid="15">
                                            <p:graphicEl>
                                              <a:chart seriesIdx="-4" categoryIdx="454" bldStep="category"/>
                                            </p:graphicEl>
                                          </p:spTgt>
                                        </p:tgtEl>
                                      </p:cBhvr>
                                    </p:animEffect>
                                  </p:childTnLst>
                                </p:cTn>
                              </p:par>
                            </p:childTnLst>
                          </p:cTn>
                        </p:par>
                        <p:par>
                          <p:cTn id="1836" fill="hold">
                            <p:stCondLst>
                              <p:cond delay="22900"/>
                            </p:stCondLst>
                            <p:childTnLst>
                              <p:par>
                                <p:cTn id="1837" presetID="22" presetClass="entr" presetSubtype="4" fill="hold" grpId="0" nodeType="afterEffect">
                                  <p:stCondLst>
                                    <p:cond delay="0"/>
                                  </p:stCondLst>
                                  <p:childTnLst>
                                    <p:set>
                                      <p:cBhvr>
                                        <p:cTn id="1838" dur="1" fill="hold">
                                          <p:stCondLst>
                                            <p:cond delay="0"/>
                                          </p:stCondLst>
                                        </p:cTn>
                                        <p:tgtEl>
                                          <p:spTgt spid="15">
                                            <p:graphicEl>
                                              <a:chart seriesIdx="-4" categoryIdx="455" bldStep="category"/>
                                            </p:graphicEl>
                                          </p:spTgt>
                                        </p:tgtEl>
                                        <p:attrNameLst>
                                          <p:attrName>style.visibility</p:attrName>
                                        </p:attrNameLst>
                                      </p:cBhvr>
                                      <p:to>
                                        <p:strVal val="visible"/>
                                      </p:to>
                                    </p:set>
                                    <p:animEffect transition="in" filter="wipe(down)">
                                      <p:cBhvr>
                                        <p:cTn id="1839" dur="50"/>
                                        <p:tgtEl>
                                          <p:spTgt spid="15">
                                            <p:graphicEl>
                                              <a:chart seriesIdx="-4" categoryIdx="455" bldStep="category"/>
                                            </p:graphicEl>
                                          </p:spTgt>
                                        </p:tgtEl>
                                      </p:cBhvr>
                                    </p:animEffect>
                                  </p:childTnLst>
                                </p:cTn>
                              </p:par>
                            </p:childTnLst>
                          </p:cTn>
                        </p:par>
                        <p:par>
                          <p:cTn id="1840" fill="hold">
                            <p:stCondLst>
                              <p:cond delay="22950"/>
                            </p:stCondLst>
                            <p:childTnLst>
                              <p:par>
                                <p:cTn id="1841" presetID="22" presetClass="entr" presetSubtype="4" fill="hold" grpId="0" nodeType="afterEffect">
                                  <p:stCondLst>
                                    <p:cond delay="0"/>
                                  </p:stCondLst>
                                  <p:childTnLst>
                                    <p:set>
                                      <p:cBhvr>
                                        <p:cTn id="1842" dur="1" fill="hold">
                                          <p:stCondLst>
                                            <p:cond delay="0"/>
                                          </p:stCondLst>
                                        </p:cTn>
                                        <p:tgtEl>
                                          <p:spTgt spid="15">
                                            <p:graphicEl>
                                              <a:chart seriesIdx="-4" categoryIdx="456" bldStep="category"/>
                                            </p:graphicEl>
                                          </p:spTgt>
                                        </p:tgtEl>
                                        <p:attrNameLst>
                                          <p:attrName>style.visibility</p:attrName>
                                        </p:attrNameLst>
                                      </p:cBhvr>
                                      <p:to>
                                        <p:strVal val="visible"/>
                                      </p:to>
                                    </p:set>
                                    <p:animEffect transition="in" filter="wipe(down)">
                                      <p:cBhvr>
                                        <p:cTn id="1843" dur="50"/>
                                        <p:tgtEl>
                                          <p:spTgt spid="15">
                                            <p:graphicEl>
                                              <a:chart seriesIdx="-4" categoryIdx="456" bldStep="category"/>
                                            </p:graphicEl>
                                          </p:spTgt>
                                        </p:tgtEl>
                                      </p:cBhvr>
                                    </p:animEffect>
                                  </p:childTnLst>
                                </p:cTn>
                              </p:par>
                            </p:childTnLst>
                          </p:cTn>
                        </p:par>
                        <p:par>
                          <p:cTn id="1844" fill="hold">
                            <p:stCondLst>
                              <p:cond delay="23000"/>
                            </p:stCondLst>
                            <p:childTnLst>
                              <p:par>
                                <p:cTn id="1845" presetID="22" presetClass="entr" presetSubtype="4" fill="hold" grpId="0" nodeType="afterEffect">
                                  <p:stCondLst>
                                    <p:cond delay="0"/>
                                  </p:stCondLst>
                                  <p:childTnLst>
                                    <p:set>
                                      <p:cBhvr>
                                        <p:cTn id="1846" dur="1" fill="hold">
                                          <p:stCondLst>
                                            <p:cond delay="0"/>
                                          </p:stCondLst>
                                        </p:cTn>
                                        <p:tgtEl>
                                          <p:spTgt spid="15">
                                            <p:graphicEl>
                                              <a:chart seriesIdx="-4" categoryIdx="457" bldStep="category"/>
                                            </p:graphicEl>
                                          </p:spTgt>
                                        </p:tgtEl>
                                        <p:attrNameLst>
                                          <p:attrName>style.visibility</p:attrName>
                                        </p:attrNameLst>
                                      </p:cBhvr>
                                      <p:to>
                                        <p:strVal val="visible"/>
                                      </p:to>
                                    </p:set>
                                    <p:animEffect transition="in" filter="wipe(down)">
                                      <p:cBhvr>
                                        <p:cTn id="1847" dur="50"/>
                                        <p:tgtEl>
                                          <p:spTgt spid="15">
                                            <p:graphicEl>
                                              <a:chart seriesIdx="-4" categoryIdx="457" bldStep="category"/>
                                            </p:graphicEl>
                                          </p:spTgt>
                                        </p:tgtEl>
                                      </p:cBhvr>
                                    </p:animEffect>
                                  </p:childTnLst>
                                </p:cTn>
                              </p:par>
                            </p:childTnLst>
                          </p:cTn>
                        </p:par>
                        <p:par>
                          <p:cTn id="1848" fill="hold">
                            <p:stCondLst>
                              <p:cond delay="23050"/>
                            </p:stCondLst>
                            <p:childTnLst>
                              <p:par>
                                <p:cTn id="1849" presetID="22" presetClass="entr" presetSubtype="4" fill="hold" grpId="0" nodeType="afterEffect">
                                  <p:stCondLst>
                                    <p:cond delay="0"/>
                                  </p:stCondLst>
                                  <p:childTnLst>
                                    <p:set>
                                      <p:cBhvr>
                                        <p:cTn id="1850" dur="1" fill="hold">
                                          <p:stCondLst>
                                            <p:cond delay="0"/>
                                          </p:stCondLst>
                                        </p:cTn>
                                        <p:tgtEl>
                                          <p:spTgt spid="15">
                                            <p:graphicEl>
                                              <a:chart seriesIdx="-4" categoryIdx="458" bldStep="category"/>
                                            </p:graphicEl>
                                          </p:spTgt>
                                        </p:tgtEl>
                                        <p:attrNameLst>
                                          <p:attrName>style.visibility</p:attrName>
                                        </p:attrNameLst>
                                      </p:cBhvr>
                                      <p:to>
                                        <p:strVal val="visible"/>
                                      </p:to>
                                    </p:set>
                                    <p:animEffect transition="in" filter="wipe(down)">
                                      <p:cBhvr>
                                        <p:cTn id="1851" dur="50"/>
                                        <p:tgtEl>
                                          <p:spTgt spid="15">
                                            <p:graphicEl>
                                              <a:chart seriesIdx="-4" categoryIdx="458" bldStep="category"/>
                                            </p:graphicEl>
                                          </p:spTgt>
                                        </p:tgtEl>
                                      </p:cBhvr>
                                    </p:animEffect>
                                  </p:childTnLst>
                                </p:cTn>
                              </p:par>
                            </p:childTnLst>
                          </p:cTn>
                        </p:par>
                        <p:par>
                          <p:cTn id="1852" fill="hold">
                            <p:stCondLst>
                              <p:cond delay="23100"/>
                            </p:stCondLst>
                            <p:childTnLst>
                              <p:par>
                                <p:cTn id="1853" presetID="22" presetClass="entr" presetSubtype="4" fill="hold" grpId="0" nodeType="afterEffect">
                                  <p:stCondLst>
                                    <p:cond delay="0"/>
                                  </p:stCondLst>
                                  <p:childTnLst>
                                    <p:set>
                                      <p:cBhvr>
                                        <p:cTn id="1854" dur="1" fill="hold">
                                          <p:stCondLst>
                                            <p:cond delay="0"/>
                                          </p:stCondLst>
                                        </p:cTn>
                                        <p:tgtEl>
                                          <p:spTgt spid="15">
                                            <p:graphicEl>
                                              <a:chart seriesIdx="-4" categoryIdx="459" bldStep="category"/>
                                            </p:graphicEl>
                                          </p:spTgt>
                                        </p:tgtEl>
                                        <p:attrNameLst>
                                          <p:attrName>style.visibility</p:attrName>
                                        </p:attrNameLst>
                                      </p:cBhvr>
                                      <p:to>
                                        <p:strVal val="visible"/>
                                      </p:to>
                                    </p:set>
                                    <p:animEffect transition="in" filter="wipe(down)">
                                      <p:cBhvr>
                                        <p:cTn id="1855" dur="50"/>
                                        <p:tgtEl>
                                          <p:spTgt spid="15">
                                            <p:graphicEl>
                                              <a:chart seriesIdx="-4" categoryIdx="459" bldStep="category"/>
                                            </p:graphicEl>
                                          </p:spTgt>
                                        </p:tgtEl>
                                      </p:cBhvr>
                                    </p:animEffect>
                                  </p:childTnLst>
                                </p:cTn>
                              </p:par>
                            </p:childTnLst>
                          </p:cTn>
                        </p:par>
                        <p:par>
                          <p:cTn id="1856" fill="hold">
                            <p:stCondLst>
                              <p:cond delay="23150"/>
                            </p:stCondLst>
                            <p:childTnLst>
                              <p:par>
                                <p:cTn id="1857" presetID="22" presetClass="entr" presetSubtype="4" fill="hold" grpId="0" nodeType="afterEffect">
                                  <p:stCondLst>
                                    <p:cond delay="0"/>
                                  </p:stCondLst>
                                  <p:childTnLst>
                                    <p:set>
                                      <p:cBhvr>
                                        <p:cTn id="1858" dur="1" fill="hold">
                                          <p:stCondLst>
                                            <p:cond delay="0"/>
                                          </p:stCondLst>
                                        </p:cTn>
                                        <p:tgtEl>
                                          <p:spTgt spid="15">
                                            <p:graphicEl>
                                              <a:chart seriesIdx="-4" categoryIdx="460" bldStep="category"/>
                                            </p:graphicEl>
                                          </p:spTgt>
                                        </p:tgtEl>
                                        <p:attrNameLst>
                                          <p:attrName>style.visibility</p:attrName>
                                        </p:attrNameLst>
                                      </p:cBhvr>
                                      <p:to>
                                        <p:strVal val="visible"/>
                                      </p:to>
                                    </p:set>
                                    <p:animEffect transition="in" filter="wipe(down)">
                                      <p:cBhvr>
                                        <p:cTn id="1859" dur="50"/>
                                        <p:tgtEl>
                                          <p:spTgt spid="15">
                                            <p:graphicEl>
                                              <a:chart seriesIdx="-4" categoryIdx="460" bldStep="category"/>
                                            </p:graphicEl>
                                          </p:spTgt>
                                        </p:tgtEl>
                                      </p:cBhvr>
                                    </p:animEffect>
                                  </p:childTnLst>
                                </p:cTn>
                              </p:par>
                            </p:childTnLst>
                          </p:cTn>
                        </p:par>
                        <p:par>
                          <p:cTn id="1860" fill="hold">
                            <p:stCondLst>
                              <p:cond delay="23200"/>
                            </p:stCondLst>
                            <p:childTnLst>
                              <p:par>
                                <p:cTn id="1861" presetID="22" presetClass="entr" presetSubtype="4" fill="hold" grpId="0" nodeType="afterEffect">
                                  <p:stCondLst>
                                    <p:cond delay="0"/>
                                  </p:stCondLst>
                                  <p:childTnLst>
                                    <p:set>
                                      <p:cBhvr>
                                        <p:cTn id="1862" dur="1" fill="hold">
                                          <p:stCondLst>
                                            <p:cond delay="0"/>
                                          </p:stCondLst>
                                        </p:cTn>
                                        <p:tgtEl>
                                          <p:spTgt spid="15">
                                            <p:graphicEl>
                                              <a:chart seriesIdx="-4" categoryIdx="461" bldStep="category"/>
                                            </p:graphicEl>
                                          </p:spTgt>
                                        </p:tgtEl>
                                        <p:attrNameLst>
                                          <p:attrName>style.visibility</p:attrName>
                                        </p:attrNameLst>
                                      </p:cBhvr>
                                      <p:to>
                                        <p:strVal val="visible"/>
                                      </p:to>
                                    </p:set>
                                    <p:animEffect transition="in" filter="wipe(down)">
                                      <p:cBhvr>
                                        <p:cTn id="1863" dur="50"/>
                                        <p:tgtEl>
                                          <p:spTgt spid="15">
                                            <p:graphicEl>
                                              <a:chart seriesIdx="-4" categoryIdx="461" bldStep="category"/>
                                            </p:graphicEl>
                                          </p:spTgt>
                                        </p:tgtEl>
                                      </p:cBhvr>
                                    </p:animEffect>
                                  </p:childTnLst>
                                </p:cTn>
                              </p:par>
                            </p:childTnLst>
                          </p:cTn>
                        </p:par>
                        <p:par>
                          <p:cTn id="1864" fill="hold">
                            <p:stCondLst>
                              <p:cond delay="23250"/>
                            </p:stCondLst>
                            <p:childTnLst>
                              <p:par>
                                <p:cTn id="1865" presetID="22" presetClass="entr" presetSubtype="4" fill="hold" grpId="0" nodeType="afterEffect">
                                  <p:stCondLst>
                                    <p:cond delay="0"/>
                                  </p:stCondLst>
                                  <p:childTnLst>
                                    <p:set>
                                      <p:cBhvr>
                                        <p:cTn id="1866" dur="1" fill="hold">
                                          <p:stCondLst>
                                            <p:cond delay="0"/>
                                          </p:stCondLst>
                                        </p:cTn>
                                        <p:tgtEl>
                                          <p:spTgt spid="15">
                                            <p:graphicEl>
                                              <a:chart seriesIdx="-4" categoryIdx="462" bldStep="category"/>
                                            </p:graphicEl>
                                          </p:spTgt>
                                        </p:tgtEl>
                                        <p:attrNameLst>
                                          <p:attrName>style.visibility</p:attrName>
                                        </p:attrNameLst>
                                      </p:cBhvr>
                                      <p:to>
                                        <p:strVal val="visible"/>
                                      </p:to>
                                    </p:set>
                                    <p:animEffect transition="in" filter="wipe(down)">
                                      <p:cBhvr>
                                        <p:cTn id="1867" dur="50"/>
                                        <p:tgtEl>
                                          <p:spTgt spid="15">
                                            <p:graphicEl>
                                              <a:chart seriesIdx="-4" categoryIdx="462" bldStep="category"/>
                                            </p:graphicEl>
                                          </p:spTgt>
                                        </p:tgtEl>
                                      </p:cBhvr>
                                    </p:animEffect>
                                  </p:childTnLst>
                                </p:cTn>
                              </p:par>
                            </p:childTnLst>
                          </p:cTn>
                        </p:par>
                        <p:par>
                          <p:cTn id="1868" fill="hold">
                            <p:stCondLst>
                              <p:cond delay="23300"/>
                            </p:stCondLst>
                            <p:childTnLst>
                              <p:par>
                                <p:cTn id="1869" presetID="22" presetClass="entr" presetSubtype="4" fill="hold" grpId="0" nodeType="afterEffect">
                                  <p:stCondLst>
                                    <p:cond delay="0"/>
                                  </p:stCondLst>
                                  <p:childTnLst>
                                    <p:set>
                                      <p:cBhvr>
                                        <p:cTn id="1870" dur="1" fill="hold">
                                          <p:stCondLst>
                                            <p:cond delay="0"/>
                                          </p:stCondLst>
                                        </p:cTn>
                                        <p:tgtEl>
                                          <p:spTgt spid="15">
                                            <p:graphicEl>
                                              <a:chart seriesIdx="-4" categoryIdx="463" bldStep="category"/>
                                            </p:graphicEl>
                                          </p:spTgt>
                                        </p:tgtEl>
                                        <p:attrNameLst>
                                          <p:attrName>style.visibility</p:attrName>
                                        </p:attrNameLst>
                                      </p:cBhvr>
                                      <p:to>
                                        <p:strVal val="visible"/>
                                      </p:to>
                                    </p:set>
                                    <p:animEffect transition="in" filter="wipe(down)">
                                      <p:cBhvr>
                                        <p:cTn id="1871" dur="50"/>
                                        <p:tgtEl>
                                          <p:spTgt spid="15">
                                            <p:graphicEl>
                                              <a:chart seriesIdx="-4" categoryIdx="463" bldStep="category"/>
                                            </p:graphicEl>
                                          </p:spTgt>
                                        </p:tgtEl>
                                      </p:cBhvr>
                                    </p:animEffect>
                                  </p:childTnLst>
                                </p:cTn>
                              </p:par>
                            </p:childTnLst>
                          </p:cTn>
                        </p:par>
                        <p:par>
                          <p:cTn id="1872" fill="hold">
                            <p:stCondLst>
                              <p:cond delay="23350"/>
                            </p:stCondLst>
                            <p:childTnLst>
                              <p:par>
                                <p:cTn id="1873" presetID="22" presetClass="entr" presetSubtype="4" fill="hold" grpId="0" nodeType="afterEffect">
                                  <p:stCondLst>
                                    <p:cond delay="0"/>
                                  </p:stCondLst>
                                  <p:childTnLst>
                                    <p:set>
                                      <p:cBhvr>
                                        <p:cTn id="1874" dur="1" fill="hold">
                                          <p:stCondLst>
                                            <p:cond delay="0"/>
                                          </p:stCondLst>
                                        </p:cTn>
                                        <p:tgtEl>
                                          <p:spTgt spid="15">
                                            <p:graphicEl>
                                              <a:chart seriesIdx="-4" categoryIdx="464" bldStep="category"/>
                                            </p:graphicEl>
                                          </p:spTgt>
                                        </p:tgtEl>
                                        <p:attrNameLst>
                                          <p:attrName>style.visibility</p:attrName>
                                        </p:attrNameLst>
                                      </p:cBhvr>
                                      <p:to>
                                        <p:strVal val="visible"/>
                                      </p:to>
                                    </p:set>
                                    <p:animEffect transition="in" filter="wipe(down)">
                                      <p:cBhvr>
                                        <p:cTn id="1875" dur="50"/>
                                        <p:tgtEl>
                                          <p:spTgt spid="15">
                                            <p:graphicEl>
                                              <a:chart seriesIdx="-4" categoryIdx="464" bldStep="category"/>
                                            </p:graphicEl>
                                          </p:spTgt>
                                        </p:tgtEl>
                                      </p:cBhvr>
                                    </p:animEffect>
                                  </p:childTnLst>
                                </p:cTn>
                              </p:par>
                            </p:childTnLst>
                          </p:cTn>
                        </p:par>
                        <p:par>
                          <p:cTn id="1876" fill="hold">
                            <p:stCondLst>
                              <p:cond delay="23400"/>
                            </p:stCondLst>
                            <p:childTnLst>
                              <p:par>
                                <p:cTn id="1877" presetID="22" presetClass="entr" presetSubtype="4" fill="hold" grpId="0" nodeType="afterEffect">
                                  <p:stCondLst>
                                    <p:cond delay="0"/>
                                  </p:stCondLst>
                                  <p:childTnLst>
                                    <p:set>
                                      <p:cBhvr>
                                        <p:cTn id="1878" dur="1" fill="hold">
                                          <p:stCondLst>
                                            <p:cond delay="0"/>
                                          </p:stCondLst>
                                        </p:cTn>
                                        <p:tgtEl>
                                          <p:spTgt spid="15">
                                            <p:graphicEl>
                                              <a:chart seriesIdx="-4" categoryIdx="465" bldStep="category"/>
                                            </p:graphicEl>
                                          </p:spTgt>
                                        </p:tgtEl>
                                        <p:attrNameLst>
                                          <p:attrName>style.visibility</p:attrName>
                                        </p:attrNameLst>
                                      </p:cBhvr>
                                      <p:to>
                                        <p:strVal val="visible"/>
                                      </p:to>
                                    </p:set>
                                    <p:animEffect transition="in" filter="wipe(down)">
                                      <p:cBhvr>
                                        <p:cTn id="1879" dur="50"/>
                                        <p:tgtEl>
                                          <p:spTgt spid="15">
                                            <p:graphicEl>
                                              <a:chart seriesIdx="-4" categoryIdx="465" bldStep="category"/>
                                            </p:graphicEl>
                                          </p:spTgt>
                                        </p:tgtEl>
                                      </p:cBhvr>
                                    </p:animEffect>
                                  </p:childTnLst>
                                </p:cTn>
                              </p:par>
                            </p:childTnLst>
                          </p:cTn>
                        </p:par>
                        <p:par>
                          <p:cTn id="1880" fill="hold">
                            <p:stCondLst>
                              <p:cond delay="23450"/>
                            </p:stCondLst>
                            <p:childTnLst>
                              <p:par>
                                <p:cTn id="1881" presetID="22" presetClass="entr" presetSubtype="4" fill="hold" grpId="0" nodeType="afterEffect">
                                  <p:stCondLst>
                                    <p:cond delay="0"/>
                                  </p:stCondLst>
                                  <p:childTnLst>
                                    <p:set>
                                      <p:cBhvr>
                                        <p:cTn id="1882" dur="1" fill="hold">
                                          <p:stCondLst>
                                            <p:cond delay="0"/>
                                          </p:stCondLst>
                                        </p:cTn>
                                        <p:tgtEl>
                                          <p:spTgt spid="15">
                                            <p:graphicEl>
                                              <a:chart seriesIdx="-4" categoryIdx="466" bldStep="category"/>
                                            </p:graphicEl>
                                          </p:spTgt>
                                        </p:tgtEl>
                                        <p:attrNameLst>
                                          <p:attrName>style.visibility</p:attrName>
                                        </p:attrNameLst>
                                      </p:cBhvr>
                                      <p:to>
                                        <p:strVal val="visible"/>
                                      </p:to>
                                    </p:set>
                                    <p:animEffect transition="in" filter="wipe(down)">
                                      <p:cBhvr>
                                        <p:cTn id="1883" dur="50"/>
                                        <p:tgtEl>
                                          <p:spTgt spid="15">
                                            <p:graphicEl>
                                              <a:chart seriesIdx="-4" categoryIdx="466" bldStep="category"/>
                                            </p:graphicEl>
                                          </p:spTgt>
                                        </p:tgtEl>
                                      </p:cBhvr>
                                    </p:animEffect>
                                  </p:childTnLst>
                                </p:cTn>
                              </p:par>
                            </p:childTnLst>
                          </p:cTn>
                        </p:par>
                        <p:par>
                          <p:cTn id="1884" fill="hold">
                            <p:stCondLst>
                              <p:cond delay="23500"/>
                            </p:stCondLst>
                            <p:childTnLst>
                              <p:par>
                                <p:cTn id="1885" presetID="22" presetClass="entr" presetSubtype="4" fill="hold" grpId="0" nodeType="afterEffect">
                                  <p:stCondLst>
                                    <p:cond delay="0"/>
                                  </p:stCondLst>
                                  <p:childTnLst>
                                    <p:set>
                                      <p:cBhvr>
                                        <p:cTn id="1886" dur="1" fill="hold">
                                          <p:stCondLst>
                                            <p:cond delay="0"/>
                                          </p:stCondLst>
                                        </p:cTn>
                                        <p:tgtEl>
                                          <p:spTgt spid="15">
                                            <p:graphicEl>
                                              <a:chart seriesIdx="-4" categoryIdx="467" bldStep="category"/>
                                            </p:graphicEl>
                                          </p:spTgt>
                                        </p:tgtEl>
                                        <p:attrNameLst>
                                          <p:attrName>style.visibility</p:attrName>
                                        </p:attrNameLst>
                                      </p:cBhvr>
                                      <p:to>
                                        <p:strVal val="visible"/>
                                      </p:to>
                                    </p:set>
                                    <p:animEffect transition="in" filter="wipe(down)">
                                      <p:cBhvr>
                                        <p:cTn id="1887" dur="50"/>
                                        <p:tgtEl>
                                          <p:spTgt spid="15">
                                            <p:graphicEl>
                                              <a:chart seriesIdx="-4" categoryIdx="467" bldStep="category"/>
                                            </p:graphicEl>
                                          </p:spTgt>
                                        </p:tgtEl>
                                      </p:cBhvr>
                                    </p:animEffect>
                                  </p:childTnLst>
                                </p:cTn>
                              </p:par>
                            </p:childTnLst>
                          </p:cTn>
                        </p:par>
                        <p:par>
                          <p:cTn id="1888" fill="hold">
                            <p:stCondLst>
                              <p:cond delay="23550"/>
                            </p:stCondLst>
                            <p:childTnLst>
                              <p:par>
                                <p:cTn id="1889" presetID="22" presetClass="entr" presetSubtype="4" fill="hold" grpId="0" nodeType="afterEffect">
                                  <p:stCondLst>
                                    <p:cond delay="0"/>
                                  </p:stCondLst>
                                  <p:childTnLst>
                                    <p:set>
                                      <p:cBhvr>
                                        <p:cTn id="1890" dur="1" fill="hold">
                                          <p:stCondLst>
                                            <p:cond delay="0"/>
                                          </p:stCondLst>
                                        </p:cTn>
                                        <p:tgtEl>
                                          <p:spTgt spid="15">
                                            <p:graphicEl>
                                              <a:chart seriesIdx="-4" categoryIdx="468" bldStep="category"/>
                                            </p:graphicEl>
                                          </p:spTgt>
                                        </p:tgtEl>
                                        <p:attrNameLst>
                                          <p:attrName>style.visibility</p:attrName>
                                        </p:attrNameLst>
                                      </p:cBhvr>
                                      <p:to>
                                        <p:strVal val="visible"/>
                                      </p:to>
                                    </p:set>
                                    <p:animEffect transition="in" filter="wipe(down)">
                                      <p:cBhvr>
                                        <p:cTn id="1891" dur="50"/>
                                        <p:tgtEl>
                                          <p:spTgt spid="15">
                                            <p:graphicEl>
                                              <a:chart seriesIdx="-4" categoryIdx="468" bldStep="category"/>
                                            </p:graphicEl>
                                          </p:spTgt>
                                        </p:tgtEl>
                                      </p:cBhvr>
                                    </p:animEffect>
                                  </p:childTnLst>
                                </p:cTn>
                              </p:par>
                            </p:childTnLst>
                          </p:cTn>
                        </p:par>
                        <p:par>
                          <p:cTn id="1892" fill="hold">
                            <p:stCondLst>
                              <p:cond delay="23600"/>
                            </p:stCondLst>
                            <p:childTnLst>
                              <p:par>
                                <p:cTn id="1893" presetID="22" presetClass="entr" presetSubtype="4" fill="hold" grpId="0" nodeType="afterEffect">
                                  <p:stCondLst>
                                    <p:cond delay="0"/>
                                  </p:stCondLst>
                                  <p:childTnLst>
                                    <p:set>
                                      <p:cBhvr>
                                        <p:cTn id="1894" dur="1" fill="hold">
                                          <p:stCondLst>
                                            <p:cond delay="0"/>
                                          </p:stCondLst>
                                        </p:cTn>
                                        <p:tgtEl>
                                          <p:spTgt spid="15">
                                            <p:graphicEl>
                                              <a:chart seriesIdx="-4" categoryIdx="469" bldStep="category"/>
                                            </p:graphicEl>
                                          </p:spTgt>
                                        </p:tgtEl>
                                        <p:attrNameLst>
                                          <p:attrName>style.visibility</p:attrName>
                                        </p:attrNameLst>
                                      </p:cBhvr>
                                      <p:to>
                                        <p:strVal val="visible"/>
                                      </p:to>
                                    </p:set>
                                    <p:animEffect transition="in" filter="wipe(down)">
                                      <p:cBhvr>
                                        <p:cTn id="1895" dur="50"/>
                                        <p:tgtEl>
                                          <p:spTgt spid="15">
                                            <p:graphicEl>
                                              <a:chart seriesIdx="-4" categoryIdx="469" bldStep="category"/>
                                            </p:graphicEl>
                                          </p:spTgt>
                                        </p:tgtEl>
                                      </p:cBhvr>
                                    </p:animEffect>
                                  </p:childTnLst>
                                </p:cTn>
                              </p:par>
                            </p:childTnLst>
                          </p:cTn>
                        </p:par>
                        <p:par>
                          <p:cTn id="1896" fill="hold">
                            <p:stCondLst>
                              <p:cond delay="23650"/>
                            </p:stCondLst>
                            <p:childTnLst>
                              <p:par>
                                <p:cTn id="1897" presetID="22" presetClass="entr" presetSubtype="4" fill="hold" grpId="0" nodeType="afterEffect">
                                  <p:stCondLst>
                                    <p:cond delay="0"/>
                                  </p:stCondLst>
                                  <p:childTnLst>
                                    <p:set>
                                      <p:cBhvr>
                                        <p:cTn id="1898" dur="1" fill="hold">
                                          <p:stCondLst>
                                            <p:cond delay="0"/>
                                          </p:stCondLst>
                                        </p:cTn>
                                        <p:tgtEl>
                                          <p:spTgt spid="15">
                                            <p:graphicEl>
                                              <a:chart seriesIdx="-4" categoryIdx="470" bldStep="category"/>
                                            </p:graphicEl>
                                          </p:spTgt>
                                        </p:tgtEl>
                                        <p:attrNameLst>
                                          <p:attrName>style.visibility</p:attrName>
                                        </p:attrNameLst>
                                      </p:cBhvr>
                                      <p:to>
                                        <p:strVal val="visible"/>
                                      </p:to>
                                    </p:set>
                                    <p:animEffect transition="in" filter="wipe(down)">
                                      <p:cBhvr>
                                        <p:cTn id="1899" dur="50"/>
                                        <p:tgtEl>
                                          <p:spTgt spid="15">
                                            <p:graphicEl>
                                              <a:chart seriesIdx="-4" categoryIdx="470" bldStep="category"/>
                                            </p:graphicEl>
                                          </p:spTgt>
                                        </p:tgtEl>
                                      </p:cBhvr>
                                    </p:animEffect>
                                  </p:childTnLst>
                                </p:cTn>
                              </p:par>
                            </p:childTnLst>
                          </p:cTn>
                        </p:par>
                        <p:par>
                          <p:cTn id="1900" fill="hold">
                            <p:stCondLst>
                              <p:cond delay="23700"/>
                            </p:stCondLst>
                            <p:childTnLst>
                              <p:par>
                                <p:cTn id="1901" presetID="22" presetClass="entr" presetSubtype="4" fill="hold" grpId="0" nodeType="afterEffect">
                                  <p:stCondLst>
                                    <p:cond delay="0"/>
                                  </p:stCondLst>
                                  <p:childTnLst>
                                    <p:set>
                                      <p:cBhvr>
                                        <p:cTn id="1902" dur="1" fill="hold">
                                          <p:stCondLst>
                                            <p:cond delay="0"/>
                                          </p:stCondLst>
                                        </p:cTn>
                                        <p:tgtEl>
                                          <p:spTgt spid="15">
                                            <p:graphicEl>
                                              <a:chart seriesIdx="-4" categoryIdx="471" bldStep="category"/>
                                            </p:graphicEl>
                                          </p:spTgt>
                                        </p:tgtEl>
                                        <p:attrNameLst>
                                          <p:attrName>style.visibility</p:attrName>
                                        </p:attrNameLst>
                                      </p:cBhvr>
                                      <p:to>
                                        <p:strVal val="visible"/>
                                      </p:to>
                                    </p:set>
                                    <p:animEffect transition="in" filter="wipe(down)">
                                      <p:cBhvr>
                                        <p:cTn id="1903" dur="50"/>
                                        <p:tgtEl>
                                          <p:spTgt spid="15">
                                            <p:graphicEl>
                                              <a:chart seriesIdx="-4" categoryIdx="471" bldStep="category"/>
                                            </p:graphicEl>
                                          </p:spTgt>
                                        </p:tgtEl>
                                      </p:cBhvr>
                                    </p:animEffect>
                                  </p:childTnLst>
                                </p:cTn>
                              </p:par>
                            </p:childTnLst>
                          </p:cTn>
                        </p:par>
                        <p:par>
                          <p:cTn id="1904" fill="hold">
                            <p:stCondLst>
                              <p:cond delay="23750"/>
                            </p:stCondLst>
                            <p:childTnLst>
                              <p:par>
                                <p:cTn id="1905" presetID="22" presetClass="entr" presetSubtype="4" fill="hold" grpId="0" nodeType="afterEffect">
                                  <p:stCondLst>
                                    <p:cond delay="0"/>
                                  </p:stCondLst>
                                  <p:childTnLst>
                                    <p:set>
                                      <p:cBhvr>
                                        <p:cTn id="1906" dur="1" fill="hold">
                                          <p:stCondLst>
                                            <p:cond delay="0"/>
                                          </p:stCondLst>
                                        </p:cTn>
                                        <p:tgtEl>
                                          <p:spTgt spid="15">
                                            <p:graphicEl>
                                              <a:chart seriesIdx="-4" categoryIdx="472" bldStep="category"/>
                                            </p:graphicEl>
                                          </p:spTgt>
                                        </p:tgtEl>
                                        <p:attrNameLst>
                                          <p:attrName>style.visibility</p:attrName>
                                        </p:attrNameLst>
                                      </p:cBhvr>
                                      <p:to>
                                        <p:strVal val="visible"/>
                                      </p:to>
                                    </p:set>
                                    <p:animEffect transition="in" filter="wipe(down)">
                                      <p:cBhvr>
                                        <p:cTn id="1907" dur="50"/>
                                        <p:tgtEl>
                                          <p:spTgt spid="15">
                                            <p:graphicEl>
                                              <a:chart seriesIdx="-4" categoryIdx="472" bldStep="category"/>
                                            </p:graphicEl>
                                          </p:spTgt>
                                        </p:tgtEl>
                                      </p:cBhvr>
                                    </p:animEffect>
                                  </p:childTnLst>
                                </p:cTn>
                              </p:par>
                            </p:childTnLst>
                          </p:cTn>
                        </p:par>
                        <p:par>
                          <p:cTn id="1908" fill="hold">
                            <p:stCondLst>
                              <p:cond delay="23800"/>
                            </p:stCondLst>
                            <p:childTnLst>
                              <p:par>
                                <p:cTn id="1909" presetID="22" presetClass="entr" presetSubtype="4" fill="hold" grpId="0" nodeType="afterEffect">
                                  <p:stCondLst>
                                    <p:cond delay="0"/>
                                  </p:stCondLst>
                                  <p:childTnLst>
                                    <p:set>
                                      <p:cBhvr>
                                        <p:cTn id="1910" dur="1" fill="hold">
                                          <p:stCondLst>
                                            <p:cond delay="0"/>
                                          </p:stCondLst>
                                        </p:cTn>
                                        <p:tgtEl>
                                          <p:spTgt spid="15">
                                            <p:graphicEl>
                                              <a:chart seriesIdx="-4" categoryIdx="473" bldStep="category"/>
                                            </p:graphicEl>
                                          </p:spTgt>
                                        </p:tgtEl>
                                        <p:attrNameLst>
                                          <p:attrName>style.visibility</p:attrName>
                                        </p:attrNameLst>
                                      </p:cBhvr>
                                      <p:to>
                                        <p:strVal val="visible"/>
                                      </p:to>
                                    </p:set>
                                    <p:animEffect transition="in" filter="wipe(down)">
                                      <p:cBhvr>
                                        <p:cTn id="1911" dur="50"/>
                                        <p:tgtEl>
                                          <p:spTgt spid="15">
                                            <p:graphicEl>
                                              <a:chart seriesIdx="-4" categoryIdx="473" bldStep="category"/>
                                            </p:graphicEl>
                                          </p:spTgt>
                                        </p:tgtEl>
                                      </p:cBhvr>
                                    </p:animEffect>
                                  </p:childTnLst>
                                </p:cTn>
                              </p:par>
                            </p:childTnLst>
                          </p:cTn>
                        </p:par>
                        <p:par>
                          <p:cTn id="1912" fill="hold">
                            <p:stCondLst>
                              <p:cond delay="23850"/>
                            </p:stCondLst>
                            <p:childTnLst>
                              <p:par>
                                <p:cTn id="1913" presetID="22" presetClass="entr" presetSubtype="4" fill="hold" grpId="0" nodeType="afterEffect">
                                  <p:stCondLst>
                                    <p:cond delay="0"/>
                                  </p:stCondLst>
                                  <p:childTnLst>
                                    <p:set>
                                      <p:cBhvr>
                                        <p:cTn id="1914" dur="1" fill="hold">
                                          <p:stCondLst>
                                            <p:cond delay="0"/>
                                          </p:stCondLst>
                                        </p:cTn>
                                        <p:tgtEl>
                                          <p:spTgt spid="15">
                                            <p:graphicEl>
                                              <a:chart seriesIdx="-4" categoryIdx="474" bldStep="category"/>
                                            </p:graphicEl>
                                          </p:spTgt>
                                        </p:tgtEl>
                                        <p:attrNameLst>
                                          <p:attrName>style.visibility</p:attrName>
                                        </p:attrNameLst>
                                      </p:cBhvr>
                                      <p:to>
                                        <p:strVal val="visible"/>
                                      </p:to>
                                    </p:set>
                                    <p:animEffect transition="in" filter="wipe(down)">
                                      <p:cBhvr>
                                        <p:cTn id="1915" dur="50"/>
                                        <p:tgtEl>
                                          <p:spTgt spid="15">
                                            <p:graphicEl>
                                              <a:chart seriesIdx="-4" categoryIdx="474" bldStep="category"/>
                                            </p:graphicEl>
                                          </p:spTgt>
                                        </p:tgtEl>
                                      </p:cBhvr>
                                    </p:animEffect>
                                  </p:childTnLst>
                                </p:cTn>
                              </p:par>
                            </p:childTnLst>
                          </p:cTn>
                        </p:par>
                        <p:par>
                          <p:cTn id="1916" fill="hold">
                            <p:stCondLst>
                              <p:cond delay="23900"/>
                            </p:stCondLst>
                            <p:childTnLst>
                              <p:par>
                                <p:cTn id="1917" presetID="22" presetClass="entr" presetSubtype="4" fill="hold" grpId="0" nodeType="afterEffect">
                                  <p:stCondLst>
                                    <p:cond delay="0"/>
                                  </p:stCondLst>
                                  <p:childTnLst>
                                    <p:set>
                                      <p:cBhvr>
                                        <p:cTn id="1918" dur="1" fill="hold">
                                          <p:stCondLst>
                                            <p:cond delay="0"/>
                                          </p:stCondLst>
                                        </p:cTn>
                                        <p:tgtEl>
                                          <p:spTgt spid="15">
                                            <p:graphicEl>
                                              <a:chart seriesIdx="-4" categoryIdx="475" bldStep="category"/>
                                            </p:graphicEl>
                                          </p:spTgt>
                                        </p:tgtEl>
                                        <p:attrNameLst>
                                          <p:attrName>style.visibility</p:attrName>
                                        </p:attrNameLst>
                                      </p:cBhvr>
                                      <p:to>
                                        <p:strVal val="visible"/>
                                      </p:to>
                                    </p:set>
                                    <p:animEffect transition="in" filter="wipe(down)">
                                      <p:cBhvr>
                                        <p:cTn id="1919" dur="50"/>
                                        <p:tgtEl>
                                          <p:spTgt spid="15">
                                            <p:graphicEl>
                                              <a:chart seriesIdx="-4" categoryIdx="475" bldStep="category"/>
                                            </p:graphicEl>
                                          </p:spTgt>
                                        </p:tgtEl>
                                      </p:cBhvr>
                                    </p:animEffect>
                                  </p:childTnLst>
                                </p:cTn>
                              </p:par>
                            </p:childTnLst>
                          </p:cTn>
                        </p:par>
                        <p:par>
                          <p:cTn id="1920" fill="hold">
                            <p:stCondLst>
                              <p:cond delay="23950"/>
                            </p:stCondLst>
                            <p:childTnLst>
                              <p:par>
                                <p:cTn id="1921" presetID="22" presetClass="entr" presetSubtype="4" fill="hold" grpId="0" nodeType="afterEffect">
                                  <p:stCondLst>
                                    <p:cond delay="0"/>
                                  </p:stCondLst>
                                  <p:childTnLst>
                                    <p:set>
                                      <p:cBhvr>
                                        <p:cTn id="1922" dur="1" fill="hold">
                                          <p:stCondLst>
                                            <p:cond delay="0"/>
                                          </p:stCondLst>
                                        </p:cTn>
                                        <p:tgtEl>
                                          <p:spTgt spid="15">
                                            <p:graphicEl>
                                              <a:chart seriesIdx="-4" categoryIdx="476" bldStep="category"/>
                                            </p:graphicEl>
                                          </p:spTgt>
                                        </p:tgtEl>
                                        <p:attrNameLst>
                                          <p:attrName>style.visibility</p:attrName>
                                        </p:attrNameLst>
                                      </p:cBhvr>
                                      <p:to>
                                        <p:strVal val="visible"/>
                                      </p:to>
                                    </p:set>
                                    <p:animEffect transition="in" filter="wipe(down)">
                                      <p:cBhvr>
                                        <p:cTn id="1923" dur="50"/>
                                        <p:tgtEl>
                                          <p:spTgt spid="15">
                                            <p:graphicEl>
                                              <a:chart seriesIdx="-4" categoryIdx="476" bldStep="category"/>
                                            </p:graphicEl>
                                          </p:spTgt>
                                        </p:tgtEl>
                                      </p:cBhvr>
                                    </p:animEffect>
                                  </p:childTnLst>
                                </p:cTn>
                              </p:par>
                            </p:childTnLst>
                          </p:cTn>
                        </p:par>
                        <p:par>
                          <p:cTn id="1924" fill="hold">
                            <p:stCondLst>
                              <p:cond delay="24000"/>
                            </p:stCondLst>
                            <p:childTnLst>
                              <p:par>
                                <p:cTn id="1925" presetID="22" presetClass="entr" presetSubtype="4" fill="hold" grpId="0" nodeType="afterEffect">
                                  <p:stCondLst>
                                    <p:cond delay="0"/>
                                  </p:stCondLst>
                                  <p:childTnLst>
                                    <p:set>
                                      <p:cBhvr>
                                        <p:cTn id="1926" dur="1" fill="hold">
                                          <p:stCondLst>
                                            <p:cond delay="0"/>
                                          </p:stCondLst>
                                        </p:cTn>
                                        <p:tgtEl>
                                          <p:spTgt spid="15">
                                            <p:graphicEl>
                                              <a:chart seriesIdx="-4" categoryIdx="477" bldStep="category"/>
                                            </p:graphicEl>
                                          </p:spTgt>
                                        </p:tgtEl>
                                        <p:attrNameLst>
                                          <p:attrName>style.visibility</p:attrName>
                                        </p:attrNameLst>
                                      </p:cBhvr>
                                      <p:to>
                                        <p:strVal val="visible"/>
                                      </p:to>
                                    </p:set>
                                    <p:animEffect transition="in" filter="wipe(down)">
                                      <p:cBhvr>
                                        <p:cTn id="1927" dur="50"/>
                                        <p:tgtEl>
                                          <p:spTgt spid="15">
                                            <p:graphicEl>
                                              <a:chart seriesIdx="-4" categoryIdx="477" bldStep="category"/>
                                            </p:graphicEl>
                                          </p:spTgt>
                                        </p:tgtEl>
                                      </p:cBhvr>
                                    </p:animEffect>
                                  </p:childTnLst>
                                </p:cTn>
                              </p:par>
                            </p:childTnLst>
                          </p:cTn>
                        </p:par>
                        <p:par>
                          <p:cTn id="1928" fill="hold">
                            <p:stCondLst>
                              <p:cond delay="24050"/>
                            </p:stCondLst>
                            <p:childTnLst>
                              <p:par>
                                <p:cTn id="1929" presetID="22" presetClass="entr" presetSubtype="4" fill="hold" grpId="0" nodeType="afterEffect">
                                  <p:stCondLst>
                                    <p:cond delay="0"/>
                                  </p:stCondLst>
                                  <p:childTnLst>
                                    <p:set>
                                      <p:cBhvr>
                                        <p:cTn id="1930" dur="1" fill="hold">
                                          <p:stCondLst>
                                            <p:cond delay="0"/>
                                          </p:stCondLst>
                                        </p:cTn>
                                        <p:tgtEl>
                                          <p:spTgt spid="15">
                                            <p:graphicEl>
                                              <a:chart seriesIdx="-4" categoryIdx="478" bldStep="category"/>
                                            </p:graphicEl>
                                          </p:spTgt>
                                        </p:tgtEl>
                                        <p:attrNameLst>
                                          <p:attrName>style.visibility</p:attrName>
                                        </p:attrNameLst>
                                      </p:cBhvr>
                                      <p:to>
                                        <p:strVal val="visible"/>
                                      </p:to>
                                    </p:set>
                                    <p:animEffect transition="in" filter="wipe(down)">
                                      <p:cBhvr>
                                        <p:cTn id="1931" dur="50"/>
                                        <p:tgtEl>
                                          <p:spTgt spid="15">
                                            <p:graphicEl>
                                              <a:chart seriesIdx="-4" categoryIdx="478" bldStep="category"/>
                                            </p:graphicEl>
                                          </p:spTgt>
                                        </p:tgtEl>
                                      </p:cBhvr>
                                    </p:animEffect>
                                  </p:childTnLst>
                                </p:cTn>
                              </p:par>
                            </p:childTnLst>
                          </p:cTn>
                        </p:par>
                        <p:par>
                          <p:cTn id="1932" fill="hold">
                            <p:stCondLst>
                              <p:cond delay="24100"/>
                            </p:stCondLst>
                            <p:childTnLst>
                              <p:par>
                                <p:cTn id="1933" presetID="22" presetClass="entr" presetSubtype="4" fill="hold" grpId="0" nodeType="afterEffect">
                                  <p:stCondLst>
                                    <p:cond delay="0"/>
                                  </p:stCondLst>
                                  <p:childTnLst>
                                    <p:set>
                                      <p:cBhvr>
                                        <p:cTn id="1934" dur="1" fill="hold">
                                          <p:stCondLst>
                                            <p:cond delay="0"/>
                                          </p:stCondLst>
                                        </p:cTn>
                                        <p:tgtEl>
                                          <p:spTgt spid="15">
                                            <p:graphicEl>
                                              <a:chart seriesIdx="-4" categoryIdx="479" bldStep="category"/>
                                            </p:graphicEl>
                                          </p:spTgt>
                                        </p:tgtEl>
                                        <p:attrNameLst>
                                          <p:attrName>style.visibility</p:attrName>
                                        </p:attrNameLst>
                                      </p:cBhvr>
                                      <p:to>
                                        <p:strVal val="visible"/>
                                      </p:to>
                                    </p:set>
                                    <p:animEffect transition="in" filter="wipe(down)">
                                      <p:cBhvr>
                                        <p:cTn id="1935" dur="50"/>
                                        <p:tgtEl>
                                          <p:spTgt spid="15">
                                            <p:graphicEl>
                                              <a:chart seriesIdx="-4" categoryIdx="479" bldStep="category"/>
                                            </p:graphicEl>
                                          </p:spTgt>
                                        </p:tgtEl>
                                      </p:cBhvr>
                                    </p:animEffect>
                                  </p:childTnLst>
                                </p:cTn>
                              </p:par>
                            </p:childTnLst>
                          </p:cTn>
                        </p:par>
                        <p:par>
                          <p:cTn id="1936" fill="hold">
                            <p:stCondLst>
                              <p:cond delay="24150"/>
                            </p:stCondLst>
                            <p:childTnLst>
                              <p:par>
                                <p:cTn id="1937" presetID="22" presetClass="entr" presetSubtype="4" fill="hold" grpId="0" nodeType="afterEffect">
                                  <p:stCondLst>
                                    <p:cond delay="0"/>
                                  </p:stCondLst>
                                  <p:childTnLst>
                                    <p:set>
                                      <p:cBhvr>
                                        <p:cTn id="1938" dur="1" fill="hold">
                                          <p:stCondLst>
                                            <p:cond delay="0"/>
                                          </p:stCondLst>
                                        </p:cTn>
                                        <p:tgtEl>
                                          <p:spTgt spid="15">
                                            <p:graphicEl>
                                              <a:chart seriesIdx="-4" categoryIdx="480" bldStep="category"/>
                                            </p:graphicEl>
                                          </p:spTgt>
                                        </p:tgtEl>
                                        <p:attrNameLst>
                                          <p:attrName>style.visibility</p:attrName>
                                        </p:attrNameLst>
                                      </p:cBhvr>
                                      <p:to>
                                        <p:strVal val="visible"/>
                                      </p:to>
                                    </p:set>
                                    <p:animEffect transition="in" filter="wipe(down)">
                                      <p:cBhvr>
                                        <p:cTn id="1939" dur="50"/>
                                        <p:tgtEl>
                                          <p:spTgt spid="15">
                                            <p:graphicEl>
                                              <a:chart seriesIdx="-4" categoryIdx="480" bldStep="category"/>
                                            </p:graphicEl>
                                          </p:spTgt>
                                        </p:tgtEl>
                                      </p:cBhvr>
                                    </p:animEffect>
                                  </p:childTnLst>
                                </p:cTn>
                              </p:par>
                            </p:childTnLst>
                          </p:cTn>
                        </p:par>
                        <p:par>
                          <p:cTn id="1940" fill="hold">
                            <p:stCondLst>
                              <p:cond delay="24200"/>
                            </p:stCondLst>
                            <p:childTnLst>
                              <p:par>
                                <p:cTn id="1941" presetID="22" presetClass="entr" presetSubtype="4" fill="hold" grpId="0" nodeType="afterEffect">
                                  <p:stCondLst>
                                    <p:cond delay="0"/>
                                  </p:stCondLst>
                                  <p:childTnLst>
                                    <p:set>
                                      <p:cBhvr>
                                        <p:cTn id="1942" dur="1" fill="hold">
                                          <p:stCondLst>
                                            <p:cond delay="0"/>
                                          </p:stCondLst>
                                        </p:cTn>
                                        <p:tgtEl>
                                          <p:spTgt spid="15">
                                            <p:graphicEl>
                                              <a:chart seriesIdx="-4" categoryIdx="481" bldStep="category"/>
                                            </p:graphicEl>
                                          </p:spTgt>
                                        </p:tgtEl>
                                        <p:attrNameLst>
                                          <p:attrName>style.visibility</p:attrName>
                                        </p:attrNameLst>
                                      </p:cBhvr>
                                      <p:to>
                                        <p:strVal val="visible"/>
                                      </p:to>
                                    </p:set>
                                    <p:animEffect transition="in" filter="wipe(down)">
                                      <p:cBhvr>
                                        <p:cTn id="1943" dur="50"/>
                                        <p:tgtEl>
                                          <p:spTgt spid="15">
                                            <p:graphicEl>
                                              <a:chart seriesIdx="-4" categoryIdx="481" bldStep="category"/>
                                            </p:graphicEl>
                                          </p:spTgt>
                                        </p:tgtEl>
                                      </p:cBhvr>
                                    </p:animEffect>
                                  </p:childTnLst>
                                </p:cTn>
                              </p:par>
                            </p:childTnLst>
                          </p:cTn>
                        </p:par>
                        <p:par>
                          <p:cTn id="1944" fill="hold">
                            <p:stCondLst>
                              <p:cond delay="24250"/>
                            </p:stCondLst>
                            <p:childTnLst>
                              <p:par>
                                <p:cTn id="1945" presetID="22" presetClass="entr" presetSubtype="4" fill="hold" grpId="0" nodeType="afterEffect">
                                  <p:stCondLst>
                                    <p:cond delay="0"/>
                                  </p:stCondLst>
                                  <p:childTnLst>
                                    <p:set>
                                      <p:cBhvr>
                                        <p:cTn id="1946" dur="1" fill="hold">
                                          <p:stCondLst>
                                            <p:cond delay="0"/>
                                          </p:stCondLst>
                                        </p:cTn>
                                        <p:tgtEl>
                                          <p:spTgt spid="15">
                                            <p:graphicEl>
                                              <a:chart seriesIdx="-4" categoryIdx="482" bldStep="category"/>
                                            </p:graphicEl>
                                          </p:spTgt>
                                        </p:tgtEl>
                                        <p:attrNameLst>
                                          <p:attrName>style.visibility</p:attrName>
                                        </p:attrNameLst>
                                      </p:cBhvr>
                                      <p:to>
                                        <p:strVal val="visible"/>
                                      </p:to>
                                    </p:set>
                                    <p:animEffect transition="in" filter="wipe(down)">
                                      <p:cBhvr>
                                        <p:cTn id="1947" dur="50"/>
                                        <p:tgtEl>
                                          <p:spTgt spid="15">
                                            <p:graphicEl>
                                              <a:chart seriesIdx="-4" categoryIdx="482" bldStep="category"/>
                                            </p:graphicEl>
                                          </p:spTgt>
                                        </p:tgtEl>
                                      </p:cBhvr>
                                    </p:animEffect>
                                  </p:childTnLst>
                                </p:cTn>
                              </p:par>
                            </p:childTnLst>
                          </p:cTn>
                        </p:par>
                        <p:par>
                          <p:cTn id="1948" fill="hold">
                            <p:stCondLst>
                              <p:cond delay="24300"/>
                            </p:stCondLst>
                            <p:childTnLst>
                              <p:par>
                                <p:cTn id="1949" presetID="22" presetClass="entr" presetSubtype="4" fill="hold" grpId="0" nodeType="afterEffect">
                                  <p:stCondLst>
                                    <p:cond delay="0"/>
                                  </p:stCondLst>
                                  <p:childTnLst>
                                    <p:set>
                                      <p:cBhvr>
                                        <p:cTn id="1950" dur="1" fill="hold">
                                          <p:stCondLst>
                                            <p:cond delay="0"/>
                                          </p:stCondLst>
                                        </p:cTn>
                                        <p:tgtEl>
                                          <p:spTgt spid="15">
                                            <p:graphicEl>
                                              <a:chart seriesIdx="-4" categoryIdx="483" bldStep="category"/>
                                            </p:graphicEl>
                                          </p:spTgt>
                                        </p:tgtEl>
                                        <p:attrNameLst>
                                          <p:attrName>style.visibility</p:attrName>
                                        </p:attrNameLst>
                                      </p:cBhvr>
                                      <p:to>
                                        <p:strVal val="visible"/>
                                      </p:to>
                                    </p:set>
                                    <p:animEffect transition="in" filter="wipe(down)">
                                      <p:cBhvr>
                                        <p:cTn id="1951" dur="50"/>
                                        <p:tgtEl>
                                          <p:spTgt spid="15">
                                            <p:graphicEl>
                                              <a:chart seriesIdx="-4" categoryIdx="483" bldStep="category"/>
                                            </p:graphicEl>
                                          </p:spTgt>
                                        </p:tgtEl>
                                      </p:cBhvr>
                                    </p:animEffect>
                                  </p:childTnLst>
                                </p:cTn>
                              </p:par>
                            </p:childTnLst>
                          </p:cTn>
                        </p:par>
                        <p:par>
                          <p:cTn id="1952" fill="hold">
                            <p:stCondLst>
                              <p:cond delay="24350"/>
                            </p:stCondLst>
                            <p:childTnLst>
                              <p:par>
                                <p:cTn id="1953" presetID="22" presetClass="entr" presetSubtype="4" fill="hold" grpId="0" nodeType="afterEffect">
                                  <p:stCondLst>
                                    <p:cond delay="0"/>
                                  </p:stCondLst>
                                  <p:childTnLst>
                                    <p:set>
                                      <p:cBhvr>
                                        <p:cTn id="1954" dur="1" fill="hold">
                                          <p:stCondLst>
                                            <p:cond delay="0"/>
                                          </p:stCondLst>
                                        </p:cTn>
                                        <p:tgtEl>
                                          <p:spTgt spid="15">
                                            <p:graphicEl>
                                              <a:chart seriesIdx="-4" categoryIdx="484" bldStep="category"/>
                                            </p:graphicEl>
                                          </p:spTgt>
                                        </p:tgtEl>
                                        <p:attrNameLst>
                                          <p:attrName>style.visibility</p:attrName>
                                        </p:attrNameLst>
                                      </p:cBhvr>
                                      <p:to>
                                        <p:strVal val="visible"/>
                                      </p:to>
                                    </p:set>
                                    <p:animEffect transition="in" filter="wipe(down)">
                                      <p:cBhvr>
                                        <p:cTn id="1955" dur="50"/>
                                        <p:tgtEl>
                                          <p:spTgt spid="15">
                                            <p:graphicEl>
                                              <a:chart seriesIdx="-4" categoryIdx="484" bldStep="category"/>
                                            </p:graphicEl>
                                          </p:spTgt>
                                        </p:tgtEl>
                                      </p:cBhvr>
                                    </p:animEffect>
                                  </p:childTnLst>
                                </p:cTn>
                              </p:par>
                            </p:childTnLst>
                          </p:cTn>
                        </p:par>
                        <p:par>
                          <p:cTn id="1956" fill="hold">
                            <p:stCondLst>
                              <p:cond delay="24400"/>
                            </p:stCondLst>
                            <p:childTnLst>
                              <p:par>
                                <p:cTn id="1957" presetID="22" presetClass="entr" presetSubtype="4" fill="hold" grpId="0" nodeType="afterEffect">
                                  <p:stCondLst>
                                    <p:cond delay="0"/>
                                  </p:stCondLst>
                                  <p:childTnLst>
                                    <p:set>
                                      <p:cBhvr>
                                        <p:cTn id="1958" dur="1" fill="hold">
                                          <p:stCondLst>
                                            <p:cond delay="0"/>
                                          </p:stCondLst>
                                        </p:cTn>
                                        <p:tgtEl>
                                          <p:spTgt spid="15">
                                            <p:graphicEl>
                                              <a:chart seriesIdx="-4" categoryIdx="485" bldStep="category"/>
                                            </p:graphicEl>
                                          </p:spTgt>
                                        </p:tgtEl>
                                        <p:attrNameLst>
                                          <p:attrName>style.visibility</p:attrName>
                                        </p:attrNameLst>
                                      </p:cBhvr>
                                      <p:to>
                                        <p:strVal val="visible"/>
                                      </p:to>
                                    </p:set>
                                    <p:animEffect transition="in" filter="wipe(down)">
                                      <p:cBhvr>
                                        <p:cTn id="1959" dur="50"/>
                                        <p:tgtEl>
                                          <p:spTgt spid="15">
                                            <p:graphicEl>
                                              <a:chart seriesIdx="-4" categoryIdx="485" bldStep="category"/>
                                            </p:graphicEl>
                                          </p:spTgt>
                                        </p:tgtEl>
                                      </p:cBhvr>
                                    </p:animEffect>
                                  </p:childTnLst>
                                </p:cTn>
                              </p:par>
                            </p:childTnLst>
                          </p:cTn>
                        </p:par>
                        <p:par>
                          <p:cTn id="1960" fill="hold">
                            <p:stCondLst>
                              <p:cond delay="24450"/>
                            </p:stCondLst>
                            <p:childTnLst>
                              <p:par>
                                <p:cTn id="1961" presetID="22" presetClass="entr" presetSubtype="4" fill="hold" grpId="0" nodeType="afterEffect">
                                  <p:stCondLst>
                                    <p:cond delay="0"/>
                                  </p:stCondLst>
                                  <p:childTnLst>
                                    <p:set>
                                      <p:cBhvr>
                                        <p:cTn id="1962" dur="1" fill="hold">
                                          <p:stCondLst>
                                            <p:cond delay="0"/>
                                          </p:stCondLst>
                                        </p:cTn>
                                        <p:tgtEl>
                                          <p:spTgt spid="15">
                                            <p:graphicEl>
                                              <a:chart seriesIdx="-4" categoryIdx="486" bldStep="category"/>
                                            </p:graphicEl>
                                          </p:spTgt>
                                        </p:tgtEl>
                                        <p:attrNameLst>
                                          <p:attrName>style.visibility</p:attrName>
                                        </p:attrNameLst>
                                      </p:cBhvr>
                                      <p:to>
                                        <p:strVal val="visible"/>
                                      </p:to>
                                    </p:set>
                                    <p:animEffect transition="in" filter="wipe(down)">
                                      <p:cBhvr>
                                        <p:cTn id="1963" dur="50"/>
                                        <p:tgtEl>
                                          <p:spTgt spid="15">
                                            <p:graphicEl>
                                              <a:chart seriesIdx="-4" categoryIdx="486" bldStep="category"/>
                                            </p:graphicEl>
                                          </p:spTgt>
                                        </p:tgtEl>
                                      </p:cBhvr>
                                    </p:animEffect>
                                  </p:childTnLst>
                                </p:cTn>
                              </p:par>
                            </p:childTnLst>
                          </p:cTn>
                        </p:par>
                        <p:par>
                          <p:cTn id="1964" fill="hold">
                            <p:stCondLst>
                              <p:cond delay="24500"/>
                            </p:stCondLst>
                            <p:childTnLst>
                              <p:par>
                                <p:cTn id="1965" presetID="22" presetClass="entr" presetSubtype="4" fill="hold" grpId="0" nodeType="afterEffect">
                                  <p:stCondLst>
                                    <p:cond delay="0"/>
                                  </p:stCondLst>
                                  <p:childTnLst>
                                    <p:set>
                                      <p:cBhvr>
                                        <p:cTn id="1966" dur="1" fill="hold">
                                          <p:stCondLst>
                                            <p:cond delay="0"/>
                                          </p:stCondLst>
                                        </p:cTn>
                                        <p:tgtEl>
                                          <p:spTgt spid="15">
                                            <p:graphicEl>
                                              <a:chart seriesIdx="-4" categoryIdx="487" bldStep="category"/>
                                            </p:graphicEl>
                                          </p:spTgt>
                                        </p:tgtEl>
                                        <p:attrNameLst>
                                          <p:attrName>style.visibility</p:attrName>
                                        </p:attrNameLst>
                                      </p:cBhvr>
                                      <p:to>
                                        <p:strVal val="visible"/>
                                      </p:to>
                                    </p:set>
                                    <p:animEffect transition="in" filter="wipe(down)">
                                      <p:cBhvr>
                                        <p:cTn id="1967" dur="50"/>
                                        <p:tgtEl>
                                          <p:spTgt spid="15">
                                            <p:graphicEl>
                                              <a:chart seriesIdx="-4" categoryIdx="487" bldStep="category"/>
                                            </p:graphicEl>
                                          </p:spTgt>
                                        </p:tgtEl>
                                      </p:cBhvr>
                                    </p:animEffect>
                                  </p:childTnLst>
                                </p:cTn>
                              </p:par>
                            </p:childTnLst>
                          </p:cTn>
                        </p:par>
                        <p:par>
                          <p:cTn id="1968" fill="hold">
                            <p:stCondLst>
                              <p:cond delay="24550"/>
                            </p:stCondLst>
                            <p:childTnLst>
                              <p:par>
                                <p:cTn id="1969" presetID="22" presetClass="entr" presetSubtype="4" fill="hold" grpId="0" nodeType="afterEffect">
                                  <p:stCondLst>
                                    <p:cond delay="0"/>
                                  </p:stCondLst>
                                  <p:childTnLst>
                                    <p:set>
                                      <p:cBhvr>
                                        <p:cTn id="1970" dur="1" fill="hold">
                                          <p:stCondLst>
                                            <p:cond delay="0"/>
                                          </p:stCondLst>
                                        </p:cTn>
                                        <p:tgtEl>
                                          <p:spTgt spid="15">
                                            <p:graphicEl>
                                              <a:chart seriesIdx="-4" categoryIdx="488" bldStep="category"/>
                                            </p:graphicEl>
                                          </p:spTgt>
                                        </p:tgtEl>
                                        <p:attrNameLst>
                                          <p:attrName>style.visibility</p:attrName>
                                        </p:attrNameLst>
                                      </p:cBhvr>
                                      <p:to>
                                        <p:strVal val="visible"/>
                                      </p:to>
                                    </p:set>
                                    <p:animEffect transition="in" filter="wipe(down)">
                                      <p:cBhvr>
                                        <p:cTn id="1971" dur="50"/>
                                        <p:tgtEl>
                                          <p:spTgt spid="15">
                                            <p:graphicEl>
                                              <a:chart seriesIdx="-4" categoryIdx="488" bldStep="category"/>
                                            </p:graphicEl>
                                          </p:spTgt>
                                        </p:tgtEl>
                                      </p:cBhvr>
                                    </p:animEffect>
                                  </p:childTnLst>
                                </p:cTn>
                              </p:par>
                            </p:childTnLst>
                          </p:cTn>
                        </p:par>
                        <p:par>
                          <p:cTn id="1972" fill="hold">
                            <p:stCondLst>
                              <p:cond delay="24600"/>
                            </p:stCondLst>
                            <p:childTnLst>
                              <p:par>
                                <p:cTn id="1973" presetID="22" presetClass="entr" presetSubtype="4" fill="hold" grpId="0" nodeType="afterEffect">
                                  <p:stCondLst>
                                    <p:cond delay="0"/>
                                  </p:stCondLst>
                                  <p:childTnLst>
                                    <p:set>
                                      <p:cBhvr>
                                        <p:cTn id="1974" dur="1" fill="hold">
                                          <p:stCondLst>
                                            <p:cond delay="0"/>
                                          </p:stCondLst>
                                        </p:cTn>
                                        <p:tgtEl>
                                          <p:spTgt spid="15">
                                            <p:graphicEl>
                                              <a:chart seriesIdx="-4" categoryIdx="489" bldStep="category"/>
                                            </p:graphicEl>
                                          </p:spTgt>
                                        </p:tgtEl>
                                        <p:attrNameLst>
                                          <p:attrName>style.visibility</p:attrName>
                                        </p:attrNameLst>
                                      </p:cBhvr>
                                      <p:to>
                                        <p:strVal val="visible"/>
                                      </p:to>
                                    </p:set>
                                    <p:animEffect transition="in" filter="wipe(down)">
                                      <p:cBhvr>
                                        <p:cTn id="1975" dur="50"/>
                                        <p:tgtEl>
                                          <p:spTgt spid="15">
                                            <p:graphicEl>
                                              <a:chart seriesIdx="-4" categoryIdx="489" bldStep="category"/>
                                            </p:graphicEl>
                                          </p:spTgt>
                                        </p:tgtEl>
                                      </p:cBhvr>
                                    </p:animEffect>
                                  </p:childTnLst>
                                </p:cTn>
                              </p:par>
                            </p:childTnLst>
                          </p:cTn>
                        </p:par>
                        <p:par>
                          <p:cTn id="1976" fill="hold">
                            <p:stCondLst>
                              <p:cond delay="24650"/>
                            </p:stCondLst>
                            <p:childTnLst>
                              <p:par>
                                <p:cTn id="1977" presetID="22" presetClass="entr" presetSubtype="4" fill="hold" grpId="0" nodeType="afterEffect">
                                  <p:stCondLst>
                                    <p:cond delay="0"/>
                                  </p:stCondLst>
                                  <p:childTnLst>
                                    <p:set>
                                      <p:cBhvr>
                                        <p:cTn id="1978" dur="1" fill="hold">
                                          <p:stCondLst>
                                            <p:cond delay="0"/>
                                          </p:stCondLst>
                                        </p:cTn>
                                        <p:tgtEl>
                                          <p:spTgt spid="15">
                                            <p:graphicEl>
                                              <a:chart seriesIdx="-4" categoryIdx="490" bldStep="category"/>
                                            </p:graphicEl>
                                          </p:spTgt>
                                        </p:tgtEl>
                                        <p:attrNameLst>
                                          <p:attrName>style.visibility</p:attrName>
                                        </p:attrNameLst>
                                      </p:cBhvr>
                                      <p:to>
                                        <p:strVal val="visible"/>
                                      </p:to>
                                    </p:set>
                                    <p:animEffect transition="in" filter="wipe(down)">
                                      <p:cBhvr>
                                        <p:cTn id="1979" dur="50"/>
                                        <p:tgtEl>
                                          <p:spTgt spid="15">
                                            <p:graphicEl>
                                              <a:chart seriesIdx="-4" categoryIdx="490" bldStep="category"/>
                                            </p:graphicEl>
                                          </p:spTgt>
                                        </p:tgtEl>
                                      </p:cBhvr>
                                    </p:animEffect>
                                  </p:childTnLst>
                                </p:cTn>
                              </p:par>
                            </p:childTnLst>
                          </p:cTn>
                        </p:par>
                        <p:par>
                          <p:cTn id="1980" fill="hold">
                            <p:stCondLst>
                              <p:cond delay="24700"/>
                            </p:stCondLst>
                            <p:childTnLst>
                              <p:par>
                                <p:cTn id="1981" presetID="22" presetClass="entr" presetSubtype="4" fill="hold" grpId="0" nodeType="afterEffect">
                                  <p:stCondLst>
                                    <p:cond delay="0"/>
                                  </p:stCondLst>
                                  <p:childTnLst>
                                    <p:set>
                                      <p:cBhvr>
                                        <p:cTn id="1982" dur="1" fill="hold">
                                          <p:stCondLst>
                                            <p:cond delay="0"/>
                                          </p:stCondLst>
                                        </p:cTn>
                                        <p:tgtEl>
                                          <p:spTgt spid="15">
                                            <p:graphicEl>
                                              <a:chart seriesIdx="-4" categoryIdx="491" bldStep="category"/>
                                            </p:graphicEl>
                                          </p:spTgt>
                                        </p:tgtEl>
                                        <p:attrNameLst>
                                          <p:attrName>style.visibility</p:attrName>
                                        </p:attrNameLst>
                                      </p:cBhvr>
                                      <p:to>
                                        <p:strVal val="visible"/>
                                      </p:to>
                                    </p:set>
                                    <p:animEffect transition="in" filter="wipe(down)">
                                      <p:cBhvr>
                                        <p:cTn id="1983" dur="50"/>
                                        <p:tgtEl>
                                          <p:spTgt spid="15">
                                            <p:graphicEl>
                                              <a:chart seriesIdx="-4" categoryIdx="491" bldStep="category"/>
                                            </p:graphicEl>
                                          </p:spTgt>
                                        </p:tgtEl>
                                      </p:cBhvr>
                                    </p:animEffect>
                                  </p:childTnLst>
                                </p:cTn>
                              </p:par>
                            </p:childTnLst>
                          </p:cTn>
                        </p:par>
                        <p:par>
                          <p:cTn id="1984" fill="hold">
                            <p:stCondLst>
                              <p:cond delay="24750"/>
                            </p:stCondLst>
                            <p:childTnLst>
                              <p:par>
                                <p:cTn id="1985" presetID="22" presetClass="entr" presetSubtype="4" fill="hold" grpId="0" nodeType="afterEffect">
                                  <p:stCondLst>
                                    <p:cond delay="0"/>
                                  </p:stCondLst>
                                  <p:childTnLst>
                                    <p:set>
                                      <p:cBhvr>
                                        <p:cTn id="1986" dur="1" fill="hold">
                                          <p:stCondLst>
                                            <p:cond delay="0"/>
                                          </p:stCondLst>
                                        </p:cTn>
                                        <p:tgtEl>
                                          <p:spTgt spid="15">
                                            <p:graphicEl>
                                              <a:chart seriesIdx="-4" categoryIdx="492" bldStep="category"/>
                                            </p:graphicEl>
                                          </p:spTgt>
                                        </p:tgtEl>
                                        <p:attrNameLst>
                                          <p:attrName>style.visibility</p:attrName>
                                        </p:attrNameLst>
                                      </p:cBhvr>
                                      <p:to>
                                        <p:strVal val="visible"/>
                                      </p:to>
                                    </p:set>
                                    <p:animEffect transition="in" filter="wipe(down)">
                                      <p:cBhvr>
                                        <p:cTn id="1987" dur="50"/>
                                        <p:tgtEl>
                                          <p:spTgt spid="15">
                                            <p:graphicEl>
                                              <a:chart seriesIdx="-4" categoryIdx="492" bldStep="category"/>
                                            </p:graphicEl>
                                          </p:spTgt>
                                        </p:tgtEl>
                                      </p:cBhvr>
                                    </p:animEffect>
                                  </p:childTnLst>
                                </p:cTn>
                              </p:par>
                            </p:childTnLst>
                          </p:cTn>
                        </p:par>
                        <p:par>
                          <p:cTn id="1988" fill="hold">
                            <p:stCondLst>
                              <p:cond delay="24800"/>
                            </p:stCondLst>
                            <p:childTnLst>
                              <p:par>
                                <p:cTn id="1989" presetID="22" presetClass="entr" presetSubtype="4" fill="hold" grpId="0" nodeType="afterEffect">
                                  <p:stCondLst>
                                    <p:cond delay="0"/>
                                  </p:stCondLst>
                                  <p:childTnLst>
                                    <p:set>
                                      <p:cBhvr>
                                        <p:cTn id="1990" dur="1" fill="hold">
                                          <p:stCondLst>
                                            <p:cond delay="0"/>
                                          </p:stCondLst>
                                        </p:cTn>
                                        <p:tgtEl>
                                          <p:spTgt spid="15">
                                            <p:graphicEl>
                                              <a:chart seriesIdx="-4" categoryIdx="493" bldStep="category"/>
                                            </p:graphicEl>
                                          </p:spTgt>
                                        </p:tgtEl>
                                        <p:attrNameLst>
                                          <p:attrName>style.visibility</p:attrName>
                                        </p:attrNameLst>
                                      </p:cBhvr>
                                      <p:to>
                                        <p:strVal val="visible"/>
                                      </p:to>
                                    </p:set>
                                    <p:animEffect transition="in" filter="wipe(down)">
                                      <p:cBhvr>
                                        <p:cTn id="1991" dur="50"/>
                                        <p:tgtEl>
                                          <p:spTgt spid="15">
                                            <p:graphicEl>
                                              <a:chart seriesIdx="-4" categoryIdx="493" bldStep="category"/>
                                            </p:graphicEl>
                                          </p:spTgt>
                                        </p:tgtEl>
                                      </p:cBhvr>
                                    </p:animEffect>
                                  </p:childTnLst>
                                </p:cTn>
                              </p:par>
                            </p:childTnLst>
                          </p:cTn>
                        </p:par>
                        <p:par>
                          <p:cTn id="1992" fill="hold">
                            <p:stCondLst>
                              <p:cond delay="24850"/>
                            </p:stCondLst>
                            <p:childTnLst>
                              <p:par>
                                <p:cTn id="1993" presetID="22" presetClass="entr" presetSubtype="4" fill="hold" grpId="0" nodeType="afterEffect">
                                  <p:stCondLst>
                                    <p:cond delay="0"/>
                                  </p:stCondLst>
                                  <p:childTnLst>
                                    <p:set>
                                      <p:cBhvr>
                                        <p:cTn id="1994" dur="1" fill="hold">
                                          <p:stCondLst>
                                            <p:cond delay="0"/>
                                          </p:stCondLst>
                                        </p:cTn>
                                        <p:tgtEl>
                                          <p:spTgt spid="15">
                                            <p:graphicEl>
                                              <a:chart seriesIdx="-4" categoryIdx="494" bldStep="category"/>
                                            </p:graphicEl>
                                          </p:spTgt>
                                        </p:tgtEl>
                                        <p:attrNameLst>
                                          <p:attrName>style.visibility</p:attrName>
                                        </p:attrNameLst>
                                      </p:cBhvr>
                                      <p:to>
                                        <p:strVal val="visible"/>
                                      </p:to>
                                    </p:set>
                                    <p:animEffect transition="in" filter="wipe(down)">
                                      <p:cBhvr>
                                        <p:cTn id="1995" dur="50"/>
                                        <p:tgtEl>
                                          <p:spTgt spid="15">
                                            <p:graphicEl>
                                              <a:chart seriesIdx="-4" categoryIdx="494" bldStep="category"/>
                                            </p:graphicEl>
                                          </p:spTgt>
                                        </p:tgtEl>
                                      </p:cBhvr>
                                    </p:animEffect>
                                  </p:childTnLst>
                                </p:cTn>
                              </p:par>
                            </p:childTnLst>
                          </p:cTn>
                        </p:par>
                        <p:par>
                          <p:cTn id="1996" fill="hold">
                            <p:stCondLst>
                              <p:cond delay="24900"/>
                            </p:stCondLst>
                            <p:childTnLst>
                              <p:par>
                                <p:cTn id="1997" presetID="22" presetClass="entr" presetSubtype="4" fill="hold" grpId="0" nodeType="afterEffect">
                                  <p:stCondLst>
                                    <p:cond delay="0"/>
                                  </p:stCondLst>
                                  <p:childTnLst>
                                    <p:set>
                                      <p:cBhvr>
                                        <p:cTn id="1998" dur="1" fill="hold">
                                          <p:stCondLst>
                                            <p:cond delay="0"/>
                                          </p:stCondLst>
                                        </p:cTn>
                                        <p:tgtEl>
                                          <p:spTgt spid="15">
                                            <p:graphicEl>
                                              <a:chart seriesIdx="-4" categoryIdx="495" bldStep="category"/>
                                            </p:graphicEl>
                                          </p:spTgt>
                                        </p:tgtEl>
                                        <p:attrNameLst>
                                          <p:attrName>style.visibility</p:attrName>
                                        </p:attrNameLst>
                                      </p:cBhvr>
                                      <p:to>
                                        <p:strVal val="visible"/>
                                      </p:to>
                                    </p:set>
                                    <p:animEffect transition="in" filter="wipe(down)">
                                      <p:cBhvr>
                                        <p:cTn id="1999" dur="50"/>
                                        <p:tgtEl>
                                          <p:spTgt spid="15">
                                            <p:graphicEl>
                                              <a:chart seriesIdx="-4" categoryIdx="495" bldStep="category"/>
                                            </p:graphicEl>
                                          </p:spTgt>
                                        </p:tgtEl>
                                      </p:cBhvr>
                                    </p:animEffect>
                                  </p:childTnLst>
                                </p:cTn>
                              </p:par>
                            </p:childTnLst>
                          </p:cTn>
                        </p:par>
                        <p:par>
                          <p:cTn id="2000" fill="hold">
                            <p:stCondLst>
                              <p:cond delay="24950"/>
                            </p:stCondLst>
                            <p:childTnLst>
                              <p:par>
                                <p:cTn id="2001" presetID="22" presetClass="entr" presetSubtype="4" fill="hold" grpId="0" nodeType="afterEffect">
                                  <p:stCondLst>
                                    <p:cond delay="0"/>
                                  </p:stCondLst>
                                  <p:childTnLst>
                                    <p:set>
                                      <p:cBhvr>
                                        <p:cTn id="2002" dur="1" fill="hold">
                                          <p:stCondLst>
                                            <p:cond delay="0"/>
                                          </p:stCondLst>
                                        </p:cTn>
                                        <p:tgtEl>
                                          <p:spTgt spid="15">
                                            <p:graphicEl>
                                              <a:chart seriesIdx="-4" categoryIdx="496" bldStep="category"/>
                                            </p:graphicEl>
                                          </p:spTgt>
                                        </p:tgtEl>
                                        <p:attrNameLst>
                                          <p:attrName>style.visibility</p:attrName>
                                        </p:attrNameLst>
                                      </p:cBhvr>
                                      <p:to>
                                        <p:strVal val="visible"/>
                                      </p:to>
                                    </p:set>
                                    <p:animEffect transition="in" filter="wipe(down)">
                                      <p:cBhvr>
                                        <p:cTn id="2003" dur="50"/>
                                        <p:tgtEl>
                                          <p:spTgt spid="15">
                                            <p:graphicEl>
                                              <a:chart seriesIdx="-4" categoryIdx="496" bldStep="category"/>
                                            </p:graphicEl>
                                          </p:spTgt>
                                        </p:tgtEl>
                                      </p:cBhvr>
                                    </p:animEffect>
                                  </p:childTnLst>
                                </p:cTn>
                              </p:par>
                            </p:childTnLst>
                          </p:cTn>
                        </p:par>
                        <p:par>
                          <p:cTn id="2004" fill="hold">
                            <p:stCondLst>
                              <p:cond delay="25000"/>
                            </p:stCondLst>
                            <p:childTnLst>
                              <p:par>
                                <p:cTn id="2005" presetID="22" presetClass="entr" presetSubtype="4" fill="hold" grpId="0" nodeType="afterEffect">
                                  <p:stCondLst>
                                    <p:cond delay="0"/>
                                  </p:stCondLst>
                                  <p:childTnLst>
                                    <p:set>
                                      <p:cBhvr>
                                        <p:cTn id="2006" dur="1" fill="hold">
                                          <p:stCondLst>
                                            <p:cond delay="0"/>
                                          </p:stCondLst>
                                        </p:cTn>
                                        <p:tgtEl>
                                          <p:spTgt spid="15">
                                            <p:graphicEl>
                                              <a:chart seriesIdx="-4" categoryIdx="497" bldStep="category"/>
                                            </p:graphicEl>
                                          </p:spTgt>
                                        </p:tgtEl>
                                        <p:attrNameLst>
                                          <p:attrName>style.visibility</p:attrName>
                                        </p:attrNameLst>
                                      </p:cBhvr>
                                      <p:to>
                                        <p:strVal val="visible"/>
                                      </p:to>
                                    </p:set>
                                    <p:animEffect transition="in" filter="wipe(down)">
                                      <p:cBhvr>
                                        <p:cTn id="2007" dur="50"/>
                                        <p:tgtEl>
                                          <p:spTgt spid="15">
                                            <p:graphicEl>
                                              <a:chart seriesIdx="-4" categoryIdx="497" bldStep="category"/>
                                            </p:graphicEl>
                                          </p:spTgt>
                                        </p:tgtEl>
                                      </p:cBhvr>
                                    </p:animEffect>
                                  </p:childTnLst>
                                </p:cTn>
                              </p:par>
                            </p:childTnLst>
                          </p:cTn>
                        </p:par>
                        <p:par>
                          <p:cTn id="2008" fill="hold">
                            <p:stCondLst>
                              <p:cond delay="25050"/>
                            </p:stCondLst>
                            <p:childTnLst>
                              <p:par>
                                <p:cTn id="2009" presetID="22" presetClass="entr" presetSubtype="4" fill="hold" grpId="0" nodeType="afterEffect">
                                  <p:stCondLst>
                                    <p:cond delay="0"/>
                                  </p:stCondLst>
                                  <p:childTnLst>
                                    <p:set>
                                      <p:cBhvr>
                                        <p:cTn id="2010" dur="1" fill="hold">
                                          <p:stCondLst>
                                            <p:cond delay="0"/>
                                          </p:stCondLst>
                                        </p:cTn>
                                        <p:tgtEl>
                                          <p:spTgt spid="15">
                                            <p:graphicEl>
                                              <a:chart seriesIdx="-4" categoryIdx="498" bldStep="category"/>
                                            </p:graphicEl>
                                          </p:spTgt>
                                        </p:tgtEl>
                                        <p:attrNameLst>
                                          <p:attrName>style.visibility</p:attrName>
                                        </p:attrNameLst>
                                      </p:cBhvr>
                                      <p:to>
                                        <p:strVal val="visible"/>
                                      </p:to>
                                    </p:set>
                                    <p:animEffect transition="in" filter="wipe(down)">
                                      <p:cBhvr>
                                        <p:cTn id="2011" dur="50"/>
                                        <p:tgtEl>
                                          <p:spTgt spid="15">
                                            <p:graphicEl>
                                              <a:chart seriesIdx="-4" categoryIdx="498" bldStep="category"/>
                                            </p:graphicEl>
                                          </p:spTgt>
                                        </p:tgtEl>
                                      </p:cBhvr>
                                    </p:animEffect>
                                  </p:childTnLst>
                                </p:cTn>
                              </p:par>
                            </p:childTnLst>
                          </p:cTn>
                        </p:par>
                        <p:par>
                          <p:cTn id="2012" fill="hold">
                            <p:stCondLst>
                              <p:cond delay="25100"/>
                            </p:stCondLst>
                            <p:childTnLst>
                              <p:par>
                                <p:cTn id="2013" presetID="22" presetClass="entr" presetSubtype="4" fill="hold" grpId="0" nodeType="afterEffect">
                                  <p:stCondLst>
                                    <p:cond delay="0"/>
                                  </p:stCondLst>
                                  <p:childTnLst>
                                    <p:set>
                                      <p:cBhvr>
                                        <p:cTn id="2014" dur="1" fill="hold">
                                          <p:stCondLst>
                                            <p:cond delay="0"/>
                                          </p:stCondLst>
                                        </p:cTn>
                                        <p:tgtEl>
                                          <p:spTgt spid="15">
                                            <p:graphicEl>
                                              <a:chart seriesIdx="-4" categoryIdx="499" bldStep="category"/>
                                            </p:graphicEl>
                                          </p:spTgt>
                                        </p:tgtEl>
                                        <p:attrNameLst>
                                          <p:attrName>style.visibility</p:attrName>
                                        </p:attrNameLst>
                                      </p:cBhvr>
                                      <p:to>
                                        <p:strVal val="visible"/>
                                      </p:to>
                                    </p:set>
                                    <p:animEffect transition="in" filter="wipe(down)">
                                      <p:cBhvr>
                                        <p:cTn id="2015" dur="50"/>
                                        <p:tgtEl>
                                          <p:spTgt spid="15">
                                            <p:graphicEl>
                                              <a:chart seriesIdx="-4" categoryIdx="499" bldStep="category"/>
                                            </p:graphicEl>
                                          </p:spTgt>
                                        </p:tgtEl>
                                      </p:cBhvr>
                                    </p:animEffect>
                                  </p:childTnLst>
                                </p:cTn>
                              </p:par>
                            </p:childTnLst>
                          </p:cTn>
                        </p:par>
                        <p:par>
                          <p:cTn id="2016" fill="hold">
                            <p:stCondLst>
                              <p:cond delay="25150"/>
                            </p:stCondLst>
                            <p:childTnLst>
                              <p:par>
                                <p:cTn id="2017" presetID="22" presetClass="entr" presetSubtype="4" fill="hold" grpId="0" nodeType="afterEffect">
                                  <p:stCondLst>
                                    <p:cond delay="0"/>
                                  </p:stCondLst>
                                  <p:childTnLst>
                                    <p:set>
                                      <p:cBhvr>
                                        <p:cTn id="2018" dur="1" fill="hold">
                                          <p:stCondLst>
                                            <p:cond delay="0"/>
                                          </p:stCondLst>
                                        </p:cTn>
                                        <p:tgtEl>
                                          <p:spTgt spid="15">
                                            <p:graphicEl>
                                              <a:chart seriesIdx="-4" categoryIdx="500" bldStep="category"/>
                                            </p:graphicEl>
                                          </p:spTgt>
                                        </p:tgtEl>
                                        <p:attrNameLst>
                                          <p:attrName>style.visibility</p:attrName>
                                        </p:attrNameLst>
                                      </p:cBhvr>
                                      <p:to>
                                        <p:strVal val="visible"/>
                                      </p:to>
                                    </p:set>
                                    <p:animEffect transition="in" filter="wipe(down)">
                                      <p:cBhvr>
                                        <p:cTn id="2019" dur="50"/>
                                        <p:tgtEl>
                                          <p:spTgt spid="15">
                                            <p:graphicEl>
                                              <a:chart seriesIdx="-4" categoryIdx="500" bldStep="category"/>
                                            </p:graphicEl>
                                          </p:spTgt>
                                        </p:tgtEl>
                                      </p:cBhvr>
                                    </p:animEffect>
                                  </p:childTnLst>
                                </p:cTn>
                              </p:par>
                            </p:childTnLst>
                          </p:cTn>
                        </p:par>
                        <p:par>
                          <p:cTn id="2020" fill="hold">
                            <p:stCondLst>
                              <p:cond delay="25200"/>
                            </p:stCondLst>
                            <p:childTnLst>
                              <p:par>
                                <p:cTn id="2021" presetID="22" presetClass="entr" presetSubtype="4" fill="hold" grpId="0" nodeType="afterEffect">
                                  <p:stCondLst>
                                    <p:cond delay="0"/>
                                  </p:stCondLst>
                                  <p:childTnLst>
                                    <p:set>
                                      <p:cBhvr>
                                        <p:cTn id="2022" dur="1" fill="hold">
                                          <p:stCondLst>
                                            <p:cond delay="0"/>
                                          </p:stCondLst>
                                        </p:cTn>
                                        <p:tgtEl>
                                          <p:spTgt spid="15">
                                            <p:graphicEl>
                                              <a:chart seriesIdx="-4" categoryIdx="501" bldStep="category"/>
                                            </p:graphicEl>
                                          </p:spTgt>
                                        </p:tgtEl>
                                        <p:attrNameLst>
                                          <p:attrName>style.visibility</p:attrName>
                                        </p:attrNameLst>
                                      </p:cBhvr>
                                      <p:to>
                                        <p:strVal val="visible"/>
                                      </p:to>
                                    </p:set>
                                    <p:animEffect transition="in" filter="wipe(down)">
                                      <p:cBhvr>
                                        <p:cTn id="2023" dur="50"/>
                                        <p:tgtEl>
                                          <p:spTgt spid="15">
                                            <p:graphicEl>
                                              <a:chart seriesIdx="-4" categoryIdx="501" bldStep="category"/>
                                            </p:graphicEl>
                                          </p:spTgt>
                                        </p:tgtEl>
                                      </p:cBhvr>
                                    </p:animEffect>
                                  </p:childTnLst>
                                </p:cTn>
                              </p:par>
                            </p:childTnLst>
                          </p:cTn>
                        </p:par>
                        <p:par>
                          <p:cTn id="2024" fill="hold">
                            <p:stCondLst>
                              <p:cond delay="25250"/>
                            </p:stCondLst>
                            <p:childTnLst>
                              <p:par>
                                <p:cTn id="2025" presetID="22" presetClass="entr" presetSubtype="4" fill="hold" grpId="0" nodeType="afterEffect">
                                  <p:stCondLst>
                                    <p:cond delay="0"/>
                                  </p:stCondLst>
                                  <p:childTnLst>
                                    <p:set>
                                      <p:cBhvr>
                                        <p:cTn id="2026" dur="1" fill="hold">
                                          <p:stCondLst>
                                            <p:cond delay="0"/>
                                          </p:stCondLst>
                                        </p:cTn>
                                        <p:tgtEl>
                                          <p:spTgt spid="15">
                                            <p:graphicEl>
                                              <a:chart seriesIdx="-4" categoryIdx="502" bldStep="category"/>
                                            </p:graphicEl>
                                          </p:spTgt>
                                        </p:tgtEl>
                                        <p:attrNameLst>
                                          <p:attrName>style.visibility</p:attrName>
                                        </p:attrNameLst>
                                      </p:cBhvr>
                                      <p:to>
                                        <p:strVal val="visible"/>
                                      </p:to>
                                    </p:set>
                                    <p:animEffect transition="in" filter="wipe(down)">
                                      <p:cBhvr>
                                        <p:cTn id="2027" dur="50"/>
                                        <p:tgtEl>
                                          <p:spTgt spid="15">
                                            <p:graphicEl>
                                              <a:chart seriesIdx="-4" categoryIdx="502" bldStep="category"/>
                                            </p:graphicEl>
                                          </p:spTgt>
                                        </p:tgtEl>
                                      </p:cBhvr>
                                    </p:animEffect>
                                  </p:childTnLst>
                                </p:cTn>
                              </p:par>
                            </p:childTnLst>
                          </p:cTn>
                        </p:par>
                        <p:par>
                          <p:cTn id="2028" fill="hold">
                            <p:stCondLst>
                              <p:cond delay="25300"/>
                            </p:stCondLst>
                            <p:childTnLst>
                              <p:par>
                                <p:cTn id="2029" presetID="22" presetClass="entr" presetSubtype="4" fill="hold" grpId="0" nodeType="afterEffect">
                                  <p:stCondLst>
                                    <p:cond delay="0"/>
                                  </p:stCondLst>
                                  <p:childTnLst>
                                    <p:set>
                                      <p:cBhvr>
                                        <p:cTn id="2030" dur="1" fill="hold">
                                          <p:stCondLst>
                                            <p:cond delay="0"/>
                                          </p:stCondLst>
                                        </p:cTn>
                                        <p:tgtEl>
                                          <p:spTgt spid="15">
                                            <p:graphicEl>
                                              <a:chart seriesIdx="-4" categoryIdx="503" bldStep="category"/>
                                            </p:graphicEl>
                                          </p:spTgt>
                                        </p:tgtEl>
                                        <p:attrNameLst>
                                          <p:attrName>style.visibility</p:attrName>
                                        </p:attrNameLst>
                                      </p:cBhvr>
                                      <p:to>
                                        <p:strVal val="visible"/>
                                      </p:to>
                                    </p:set>
                                    <p:animEffect transition="in" filter="wipe(down)">
                                      <p:cBhvr>
                                        <p:cTn id="2031" dur="50"/>
                                        <p:tgtEl>
                                          <p:spTgt spid="15">
                                            <p:graphicEl>
                                              <a:chart seriesIdx="-4" categoryIdx="503" bldStep="category"/>
                                            </p:graphicEl>
                                          </p:spTgt>
                                        </p:tgtEl>
                                      </p:cBhvr>
                                    </p:animEffect>
                                  </p:childTnLst>
                                </p:cTn>
                              </p:par>
                            </p:childTnLst>
                          </p:cTn>
                        </p:par>
                        <p:par>
                          <p:cTn id="2032" fill="hold">
                            <p:stCondLst>
                              <p:cond delay="25350"/>
                            </p:stCondLst>
                            <p:childTnLst>
                              <p:par>
                                <p:cTn id="2033" presetID="22" presetClass="entr" presetSubtype="4" fill="hold" grpId="0" nodeType="afterEffect">
                                  <p:stCondLst>
                                    <p:cond delay="0"/>
                                  </p:stCondLst>
                                  <p:childTnLst>
                                    <p:set>
                                      <p:cBhvr>
                                        <p:cTn id="2034" dur="1" fill="hold">
                                          <p:stCondLst>
                                            <p:cond delay="0"/>
                                          </p:stCondLst>
                                        </p:cTn>
                                        <p:tgtEl>
                                          <p:spTgt spid="15">
                                            <p:graphicEl>
                                              <a:chart seriesIdx="-4" categoryIdx="504" bldStep="category"/>
                                            </p:graphicEl>
                                          </p:spTgt>
                                        </p:tgtEl>
                                        <p:attrNameLst>
                                          <p:attrName>style.visibility</p:attrName>
                                        </p:attrNameLst>
                                      </p:cBhvr>
                                      <p:to>
                                        <p:strVal val="visible"/>
                                      </p:to>
                                    </p:set>
                                    <p:animEffect transition="in" filter="wipe(down)">
                                      <p:cBhvr>
                                        <p:cTn id="2035" dur="50"/>
                                        <p:tgtEl>
                                          <p:spTgt spid="15">
                                            <p:graphicEl>
                                              <a:chart seriesIdx="-4" categoryIdx="504" bldStep="category"/>
                                            </p:graphicEl>
                                          </p:spTgt>
                                        </p:tgtEl>
                                      </p:cBhvr>
                                    </p:animEffect>
                                  </p:childTnLst>
                                </p:cTn>
                              </p:par>
                            </p:childTnLst>
                          </p:cTn>
                        </p:par>
                        <p:par>
                          <p:cTn id="2036" fill="hold">
                            <p:stCondLst>
                              <p:cond delay="25400"/>
                            </p:stCondLst>
                            <p:childTnLst>
                              <p:par>
                                <p:cTn id="2037" presetID="22" presetClass="entr" presetSubtype="4" fill="hold" grpId="0" nodeType="afterEffect">
                                  <p:stCondLst>
                                    <p:cond delay="0"/>
                                  </p:stCondLst>
                                  <p:childTnLst>
                                    <p:set>
                                      <p:cBhvr>
                                        <p:cTn id="2038" dur="1" fill="hold">
                                          <p:stCondLst>
                                            <p:cond delay="0"/>
                                          </p:stCondLst>
                                        </p:cTn>
                                        <p:tgtEl>
                                          <p:spTgt spid="15">
                                            <p:graphicEl>
                                              <a:chart seriesIdx="-4" categoryIdx="505" bldStep="category"/>
                                            </p:graphicEl>
                                          </p:spTgt>
                                        </p:tgtEl>
                                        <p:attrNameLst>
                                          <p:attrName>style.visibility</p:attrName>
                                        </p:attrNameLst>
                                      </p:cBhvr>
                                      <p:to>
                                        <p:strVal val="visible"/>
                                      </p:to>
                                    </p:set>
                                    <p:animEffect transition="in" filter="wipe(down)">
                                      <p:cBhvr>
                                        <p:cTn id="2039" dur="50"/>
                                        <p:tgtEl>
                                          <p:spTgt spid="15">
                                            <p:graphicEl>
                                              <a:chart seriesIdx="-4" categoryIdx="505" bldStep="category"/>
                                            </p:graphicEl>
                                          </p:spTgt>
                                        </p:tgtEl>
                                      </p:cBhvr>
                                    </p:animEffect>
                                  </p:childTnLst>
                                </p:cTn>
                              </p:par>
                            </p:childTnLst>
                          </p:cTn>
                        </p:par>
                        <p:par>
                          <p:cTn id="2040" fill="hold">
                            <p:stCondLst>
                              <p:cond delay="25450"/>
                            </p:stCondLst>
                            <p:childTnLst>
                              <p:par>
                                <p:cTn id="2041" presetID="22" presetClass="entr" presetSubtype="4" fill="hold" grpId="0" nodeType="afterEffect">
                                  <p:stCondLst>
                                    <p:cond delay="0"/>
                                  </p:stCondLst>
                                  <p:childTnLst>
                                    <p:set>
                                      <p:cBhvr>
                                        <p:cTn id="2042" dur="1" fill="hold">
                                          <p:stCondLst>
                                            <p:cond delay="0"/>
                                          </p:stCondLst>
                                        </p:cTn>
                                        <p:tgtEl>
                                          <p:spTgt spid="15">
                                            <p:graphicEl>
                                              <a:chart seriesIdx="-4" categoryIdx="506" bldStep="category"/>
                                            </p:graphicEl>
                                          </p:spTgt>
                                        </p:tgtEl>
                                        <p:attrNameLst>
                                          <p:attrName>style.visibility</p:attrName>
                                        </p:attrNameLst>
                                      </p:cBhvr>
                                      <p:to>
                                        <p:strVal val="visible"/>
                                      </p:to>
                                    </p:set>
                                    <p:animEffect transition="in" filter="wipe(down)">
                                      <p:cBhvr>
                                        <p:cTn id="2043" dur="50"/>
                                        <p:tgtEl>
                                          <p:spTgt spid="15">
                                            <p:graphicEl>
                                              <a:chart seriesIdx="-4" categoryIdx="506" bldStep="category"/>
                                            </p:graphicEl>
                                          </p:spTgt>
                                        </p:tgtEl>
                                      </p:cBhvr>
                                    </p:animEffect>
                                  </p:childTnLst>
                                </p:cTn>
                              </p:par>
                            </p:childTnLst>
                          </p:cTn>
                        </p:par>
                        <p:par>
                          <p:cTn id="2044" fill="hold">
                            <p:stCondLst>
                              <p:cond delay="25500"/>
                            </p:stCondLst>
                            <p:childTnLst>
                              <p:par>
                                <p:cTn id="2045" presetID="22" presetClass="entr" presetSubtype="4" fill="hold" grpId="0" nodeType="afterEffect">
                                  <p:stCondLst>
                                    <p:cond delay="0"/>
                                  </p:stCondLst>
                                  <p:childTnLst>
                                    <p:set>
                                      <p:cBhvr>
                                        <p:cTn id="2046" dur="1" fill="hold">
                                          <p:stCondLst>
                                            <p:cond delay="0"/>
                                          </p:stCondLst>
                                        </p:cTn>
                                        <p:tgtEl>
                                          <p:spTgt spid="15">
                                            <p:graphicEl>
                                              <a:chart seriesIdx="-4" categoryIdx="507" bldStep="category"/>
                                            </p:graphicEl>
                                          </p:spTgt>
                                        </p:tgtEl>
                                        <p:attrNameLst>
                                          <p:attrName>style.visibility</p:attrName>
                                        </p:attrNameLst>
                                      </p:cBhvr>
                                      <p:to>
                                        <p:strVal val="visible"/>
                                      </p:to>
                                    </p:set>
                                    <p:animEffect transition="in" filter="wipe(down)">
                                      <p:cBhvr>
                                        <p:cTn id="2047" dur="50"/>
                                        <p:tgtEl>
                                          <p:spTgt spid="15">
                                            <p:graphicEl>
                                              <a:chart seriesIdx="-4" categoryIdx="507" bldStep="category"/>
                                            </p:graphicEl>
                                          </p:spTgt>
                                        </p:tgtEl>
                                      </p:cBhvr>
                                    </p:animEffect>
                                  </p:childTnLst>
                                </p:cTn>
                              </p:par>
                            </p:childTnLst>
                          </p:cTn>
                        </p:par>
                        <p:par>
                          <p:cTn id="2048" fill="hold">
                            <p:stCondLst>
                              <p:cond delay="25550"/>
                            </p:stCondLst>
                            <p:childTnLst>
                              <p:par>
                                <p:cTn id="2049" presetID="22" presetClass="entr" presetSubtype="4" fill="hold" grpId="0" nodeType="afterEffect">
                                  <p:stCondLst>
                                    <p:cond delay="0"/>
                                  </p:stCondLst>
                                  <p:childTnLst>
                                    <p:set>
                                      <p:cBhvr>
                                        <p:cTn id="2050" dur="1" fill="hold">
                                          <p:stCondLst>
                                            <p:cond delay="0"/>
                                          </p:stCondLst>
                                        </p:cTn>
                                        <p:tgtEl>
                                          <p:spTgt spid="15">
                                            <p:graphicEl>
                                              <a:chart seriesIdx="-4" categoryIdx="508" bldStep="category"/>
                                            </p:graphicEl>
                                          </p:spTgt>
                                        </p:tgtEl>
                                        <p:attrNameLst>
                                          <p:attrName>style.visibility</p:attrName>
                                        </p:attrNameLst>
                                      </p:cBhvr>
                                      <p:to>
                                        <p:strVal val="visible"/>
                                      </p:to>
                                    </p:set>
                                    <p:animEffect transition="in" filter="wipe(down)">
                                      <p:cBhvr>
                                        <p:cTn id="2051" dur="50"/>
                                        <p:tgtEl>
                                          <p:spTgt spid="15">
                                            <p:graphicEl>
                                              <a:chart seriesIdx="-4" categoryIdx="508" bldStep="category"/>
                                            </p:graphicEl>
                                          </p:spTgt>
                                        </p:tgtEl>
                                      </p:cBhvr>
                                    </p:animEffect>
                                  </p:childTnLst>
                                </p:cTn>
                              </p:par>
                            </p:childTnLst>
                          </p:cTn>
                        </p:par>
                        <p:par>
                          <p:cTn id="2052" fill="hold">
                            <p:stCondLst>
                              <p:cond delay="25600"/>
                            </p:stCondLst>
                            <p:childTnLst>
                              <p:par>
                                <p:cTn id="2053" presetID="22" presetClass="entr" presetSubtype="4" fill="hold" grpId="0" nodeType="afterEffect">
                                  <p:stCondLst>
                                    <p:cond delay="0"/>
                                  </p:stCondLst>
                                  <p:childTnLst>
                                    <p:set>
                                      <p:cBhvr>
                                        <p:cTn id="2054" dur="1" fill="hold">
                                          <p:stCondLst>
                                            <p:cond delay="0"/>
                                          </p:stCondLst>
                                        </p:cTn>
                                        <p:tgtEl>
                                          <p:spTgt spid="15">
                                            <p:graphicEl>
                                              <a:chart seriesIdx="-4" categoryIdx="509" bldStep="category"/>
                                            </p:graphicEl>
                                          </p:spTgt>
                                        </p:tgtEl>
                                        <p:attrNameLst>
                                          <p:attrName>style.visibility</p:attrName>
                                        </p:attrNameLst>
                                      </p:cBhvr>
                                      <p:to>
                                        <p:strVal val="visible"/>
                                      </p:to>
                                    </p:set>
                                    <p:animEffect transition="in" filter="wipe(down)">
                                      <p:cBhvr>
                                        <p:cTn id="2055" dur="50"/>
                                        <p:tgtEl>
                                          <p:spTgt spid="15">
                                            <p:graphicEl>
                                              <a:chart seriesIdx="-4" categoryIdx="509" bldStep="category"/>
                                            </p:graphicEl>
                                          </p:spTgt>
                                        </p:tgtEl>
                                      </p:cBhvr>
                                    </p:animEffect>
                                  </p:childTnLst>
                                </p:cTn>
                              </p:par>
                            </p:childTnLst>
                          </p:cTn>
                        </p:par>
                        <p:par>
                          <p:cTn id="2056" fill="hold">
                            <p:stCondLst>
                              <p:cond delay="25650"/>
                            </p:stCondLst>
                            <p:childTnLst>
                              <p:par>
                                <p:cTn id="2057" presetID="22" presetClass="entr" presetSubtype="4" fill="hold" grpId="0" nodeType="afterEffect">
                                  <p:stCondLst>
                                    <p:cond delay="0"/>
                                  </p:stCondLst>
                                  <p:childTnLst>
                                    <p:set>
                                      <p:cBhvr>
                                        <p:cTn id="2058" dur="1" fill="hold">
                                          <p:stCondLst>
                                            <p:cond delay="0"/>
                                          </p:stCondLst>
                                        </p:cTn>
                                        <p:tgtEl>
                                          <p:spTgt spid="15">
                                            <p:graphicEl>
                                              <a:chart seriesIdx="-4" categoryIdx="510" bldStep="category"/>
                                            </p:graphicEl>
                                          </p:spTgt>
                                        </p:tgtEl>
                                        <p:attrNameLst>
                                          <p:attrName>style.visibility</p:attrName>
                                        </p:attrNameLst>
                                      </p:cBhvr>
                                      <p:to>
                                        <p:strVal val="visible"/>
                                      </p:to>
                                    </p:set>
                                    <p:animEffect transition="in" filter="wipe(down)">
                                      <p:cBhvr>
                                        <p:cTn id="2059" dur="50"/>
                                        <p:tgtEl>
                                          <p:spTgt spid="15">
                                            <p:graphicEl>
                                              <a:chart seriesIdx="-4" categoryIdx="510" bldStep="category"/>
                                            </p:graphicEl>
                                          </p:spTgt>
                                        </p:tgtEl>
                                      </p:cBhvr>
                                    </p:animEffect>
                                  </p:childTnLst>
                                </p:cTn>
                              </p:par>
                            </p:childTnLst>
                          </p:cTn>
                        </p:par>
                        <p:par>
                          <p:cTn id="2060" fill="hold">
                            <p:stCondLst>
                              <p:cond delay="25700"/>
                            </p:stCondLst>
                            <p:childTnLst>
                              <p:par>
                                <p:cTn id="2061" presetID="22" presetClass="entr" presetSubtype="4" fill="hold" grpId="0" nodeType="afterEffect">
                                  <p:stCondLst>
                                    <p:cond delay="0"/>
                                  </p:stCondLst>
                                  <p:childTnLst>
                                    <p:set>
                                      <p:cBhvr>
                                        <p:cTn id="2062" dur="1" fill="hold">
                                          <p:stCondLst>
                                            <p:cond delay="0"/>
                                          </p:stCondLst>
                                        </p:cTn>
                                        <p:tgtEl>
                                          <p:spTgt spid="15">
                                            <p:graphicEl>
                                              <a:chart seriesIdx="-4" categoryIdx="511" bldStep="category"/>
                                            </p:graphicEl>
                                          </p:spTgt>
                                        </p:tgtEl>
                                        <p:attrNameLst>
                                          <p:attrName>style.visibility</p:attrName>
                                        </p:attrNameLst>
                                      </p:cBhvr>
                                      <p:to>
                                        <p:strVal val="visible"/>
                                      </p:to>
                                    </p:set>
                                    <p:animEffect transition="in" filter="wipe(down)">
                                      <p:cBhvr>
                                        <p:cTn id="2063" dur="50"/>
                                        <p:tgtEl>
                                          <p:spTgt spid="15">
                                            <p:graphicEl>
                                              <a:chart seriesIdx="-4" categoryIdx="511" bldStep="category"/>
                                            </p:graphicEl>
                                          </p:spTgt>
                                        </p:tgtEl>
                                      </p:cBhvr>
                                    </p:animEffect>
                                  </p:childTnLst>
                                </p:cTn>
                              </p:par>
                            </p:childTnLst>
                          </p:cTn>
                        </p:par>
                        <p:par>
                          <p:cTn id="2064" fill="hold">
                            <p:stCondLst>
                              <p:cond delay="25750"/>
                            </p:stCondLst>
                            <p:childTnLst>
                              <p:par>
                                <p:cTn id="2065" presetID="22" presetClass="entr" presetSubtype="4" fill="hold" grpId="0" nodeType="afterEffect">
                                  <p:stCondLst>
                                    <p:cond delay="0"/>
                                  </p:stCondLst>
                                  <p:childTnLst>
                                    <p:set>
                                      <p:cBhvr>
                                        <p:cTn id="2066" dur="1" fill="hold">
                                          <p:stCondLst>
                                            <p:cond delay="0"/>
                                          </p:stCondLst>
                                        </p:cTn>
                                        <p:tgtEl>
                                          <p:spTgt spid="15">
                                            <p:graphicEl>
                                              <a:chart seriesIdx="-4" categoryIdx="512" bldStep="category"/>
                                            </p:graphicEl>
                                          </p:spTgt>
                                        </p:tgtEl>
                                        <p:attrNameLst>
                                          <p:attrName>style.visibility</p:attrName>
                                        </p:attrNameLst>
                                      </p:cBhvr>
                                      <p:to>
                                        <p:strVal val="visible"/>
                                      </p:to>
                                    </p:set>
                                    <p:animEffect transition="in" filter="wipe(down)">
                                      <p:cBhvr>
                                        <p:cTn id="2067" dur="50"/>
                                        <p:tgtEl>
                                          <p:spTgt spid="15">
                                            <p:graphicEl>
                                              <a:chart seriesIdx="-4" categoryIdx="512" bldStep="category"/>
                                            </p:graphicEl>
                                          </p:spTgt>
                                        </p:tgtEl>
                                      </p:cBhvr>
                                    </p:animEffect>
                                  </p:childTnLst>
                                </p:cTn>
                              </p:par>
                            </p:childTnLst>
                          </p:cTn>
                        </p:par>
                        <p:par>
                          <p:cTn id="2068" fill="hold">
                            <p:stCondLst>
                              <p:cond delay="25800"/>
                            </p:stCondLst>
                            <p:childTnLst>
                              <p:par>
                                <p:cTn id="2069" presetID="22" presetClass="entr" presetSubtype="4" fill="hold" grpId="0" nodeType="afterEffect">
                                  <p:stCondLst>
                                    <p:cond delay="0"/>
                                  </p:stCondLst>
                                  <p:childTnLst>
                                    <p:set>
                                      <p:cBhvr>
                                        <p:cTn id="2070" dur="1" fill="hold">
                                          <p:stCondLst>
                                            <p:cond delay="0"/>
                                          </p:stCondLst>
                                        </p:cTn>
                                        <p:tgtEl>
                                          <p:spTgt spid="15">
                                            <p:graphicEl>
                                              <a:chart seriesIdx="-4" categoryIdx="513" bldStep="category"/>
                                            </p:graphicEl>
                                          </p:spTgt>
                                        </p:tgtEl>
                                        <p:attrNameLst>
                                          <p:attrName>style.visibility</p:attrName>
                                        </p:attrNameLst>
                                      </p:cBhvr>
                                      <p:to>
                                        <p:strVal val="visible"/>
                                      </p:to>
                                    </p:set>
                                    <p:animEffect transition="in" filter="wipe(down)">
                                      <p:cBhvr>
                                        <p:cTn id="2071" dur="50"/>
                                        <p:tgtEl>
                                          <p:spTgt spid="15">
                                            <p:graphicEl>
                                              <a:chart seriesIdx="-4" categoryIdx="513" bldStep="category"/>
                                            </p:graphicEl>
                                          </p:spTgt>
                                        </p:tgtEl>
                                      </p:cBhvr>
                                    </p:animEffect>
                                  </p:childTnLst>
                                </p:cTn>
                              </p:par>
                            </p:childTnLst>
                          </p:cTn>
                        </p:par>
                        <p:par>
                          <p:cTn id="2072" fill="hold">
                            <p:stCondLst>
                              <p:cond delay="25850"/>
                            </p:stCondLst>
                            <p:childTnLst>
                              <p:par>
                                <p:cTn id="2073" presetID="22" presetClass="entr" presetSubtype="4" fill="hold" grpId="0" nodeType="afterEffect">
                                  <p:stCondLst>
                                    <p:cond delay="0"/>
                                  </p:stCondLst>
                                  <p:childTnLst>
                                    <p:set>
                                      <p:cBhvr>
                                        <p:cTn id="2074" dur="1" fill="hold">
                                          <p:stCondLst>
                                            <p:cond delay="0"/>
                                          </p:stCondLst>
                                        </p:cTn>
                                        <p:tgtEl>
                                          <p:spTgt spid="15">
                                            <p:graphicEl>
                                              <a:chart seriesIdx="-4" categoryIdx="514" bldStep="category"/>
                                            </p:graphicEl>
                                          </p:spTgt>
                                        </p:tgtEl>
                                        <p:attrNameLst>
                                          <p:attrName>style.visibility</p:attrName>
                                        </p:attrNameLst>
                                      </p:cBhvr>
                                      <p:to>
                                        <p:strVal val="visible"/>
                                      </p:to>
                                    </p:set>
                                    <p:animEffect transition="in" filter="wipe(down)">
                                      <p:cBhvr>
                                        <p:cTn id="2075" dur="50"/>
                                        <p:tgtEl>
                                          <p:spTgt spid="15">
                                            <p:graphicEl>
                                              <a:chart seriesIdx="-4" categoryIdx="514" bldStep="category"/>
                                            </p:graphicEl>
                                          </p:spTgt>
                                        </p:tgtEl>
                                      </p:cBhvr>
                                    </p:animEffect>
                                  </p:childTnLst>
                                </p:cTn>
                              </p:par>
                            </p:childTnLst>
                          </p:cTn>
                        </p:par>
                        <p:par>
                          <p:cTn id="2076" fill="hold">
                            <p:stCondLst>
                              <p:cond delay="25900"/>
                            </p:stCondLst>
                            <p:childTnLst>
                              <p:par>
                                <p:cTn id="2077" presetID="22" presetClass="entr" presetSubtype="4" fill="hold" grpId="0" nodeType="afterEffect">
                                  <p:stCondLst>
                                    <p:cond delay="0"/>
                                  </p:stCondLst>
                                  <p:childTnLst>
                                    <p:set>
                                      <p:cBhvr>
                                        <p:cTn id="2078" dur="1" fill="hold">
                                          <p:stCondLst>
                                            <p:cond delay="0"/>
                                          </p:stCondLst>
                                        </p:cTn>
                                        <p:tgtEl>
                                          <p:spTgt spid="15">
                                            <p:graphicEl>
                                              <a:chart seriesIdx="-4" categoryIdx="515" bldStep="category"/>
                                            </p:graphicEl>
                                          </p:spTgt>
                                        </p:tgtEl>
                                        <p:attrNameLst>
                                          <p:attrName>style.visibility</p:attrName>
                                        </p:attrNameLst>
                                      </p:cBhvr>
                                      <p:to>
                                        <p:strVal val="visible"/>
                                      </p:to>
                                    </p:set>
                                    <p:animEffect transition="in" filter="wipe(down)">
                                      <p:cBhvr>
                                        <p:cTn id="2079" dur="50"/>
                                        <p:tgtEl>
                                          <p:spTgt spid="15">
                                            <p:graphicEl>
                                              <a:chart seriesIdx="-4" categoryIdx="515" bldStep="category"/>
                                            </p:graphicEl>
                                          </p:spTgt>
                                        </p:tgtEl>
                                      </p:cBhvr>
                                    </p:animEffect>
                                  </p:childTnLst>
                                </p:cTn>
                              </p:par>
                            </p:childTnLst>
                          </p:cTn>
                        </p:par>
                        <p:par>
                          <p:cTn id="2080" fill="hold">
                            <p:stCondLst>
                              <p:cond delay="25950"/>
                            </p:stCondLst>
                            <p:childTnLst>
                              <p:par>
                                <p:cTn id="2081" presetID="22" presetClass="entr" presetSubtype="4" fill="hold" grpId="0" nodeType="afterEffect">
                                  <p:stCondLst>
                                    <p:cond delay="0"/>
                                  </p:stCondLst>
                                  <p:childTnLst>
                                    <p:set>
                                      <p:cBhvr>
                                        <p:cTn id="2082" dur="1" fill="hold">
                                          <p:stCondLst>
                                            <p:cond delay="0"/>
                                          </p:stCondLst>
                                        </p:cTn>
                                        <p:tgtEl>
                                          <p:spTgt spid="15">
                                            <p:graphicEl>
                                              <a:chart seriesIdx="-4" categoryIdx="516" bldStep="category"/>
                                            </p:graphicEl>
                                          </p:spTgt>
                                        </p:tgtEl>
                                        <p:attrNameLst>
                                          <p:attrName>style.visibility</p:attrName>
                                        </p:attrNameLst>
                                      </p:cBhvr>
                                      <p:to>
                                        <p:strVal val="visible"/>
                                      </p:to>
                                    </p:set>
                                    <p:animEffect transition="in" filter="wipe(down)">
                                      <p:cBhvr>
                                        <p:cTn id="2083" dur="50"/>
                                        <p:tgtEl>
                                          <p:spTgt spid="15">
                                            <p:graphicEl>
                                              <a:chart seriesIdx="-4" categoryIdx="516" bldStep="category"/>
                                            </p:graphicEl>
                                          </p:spTgt>
                                        </p:tgtEl>
                                      </p:cBhvr>
                                    </p:animEffect>
                                  </p:childTnLst>
                                </p:cTn>
                              </p:par>
                            </p:childTnLst>
                          </p:cTn>
                        </p:par>
                        <p:par>
                          <p:cTn id="2084" fill="hold">
                            <p:stCondLst>
                              <p:cond delay="26000"/>
                            </p:stCondLst>
                            <p:childTnLst>
                              <p:par>
                                <p:cTn id="2085" presetID="22" presetClass="entr" presetSubtype="4" fill="hold" grpId="0" nodeType="afterEffect">
                                  <p:stCondLst>
                                    <p:cond delay="0"/>
                                  </p:stCondLst>
                                  <p:childTnLst>
                                    <p:set>
                                      <p:cBhvr>
                                        <p:cTn id="2086" dur="1" fill="hold">
                                          <p:stCondLst>
                                            <p:cond delay="0"/>
                                          </p:stCondLst>
                                        </p:cTn>
                                        <p:tgtEl>
                                          <p:spTgt spid="15">
                                            <p:graphicEl>
                                              <a:chart seriesIdx="-4" categoryIdx="517" bldStep="category"/>
                                            </p:graphicEl>
                                          </p:spTgt>
                                        </p:tgtEl>
                                        <p:attrNameLst>
                                          <p:attrName>style.visibility</p:attrName>
                                        </p:attrNameLst>
                                      </p:cBhvr>
                                      <p:to>
                                        <p:strVal val="visible"/>
                                      </p:to>
                                    </p:set>
                                    <p:animEffect transition="in" filter="wipe(down)">
                                      <p:cBhvr>
                                        <p:cTn id="2087" dur="50"/>
                                        <p:tgtEl>
                                          <p:spTgt spid="15">
                                            <p:graphicEl>
                                              <a:chart seriesIdx="-4" categoryIdx="517" bldStep="category"/>
                                            </p:graphicEl>
                                          </p:spTgt>
                                        </p:tgtEl>
                                      </p:cBhvr>
                                    </p:animEffect>
                                  </p:childTnLst>
                                </p:cTn>
                              </p:par>
                            </p:childTnLst>
                          </p:cTn>
                        </p:par>
                        <p:par>
                          <p:cTn id="2088" fill="hold">
                            <p:stCondLst>
                              <p:cond delay="26050"/>
                            </p:stCondLst>
                            <p:childTnLst>
                              <p:par>
                                <p:cTn id="2089" presetID="22" presetClass="entr" presetSubtype="4" fill="hold" grpId="0" nodeType="afterEffect">
                                  <p:stCondLst>
                                    <p:cond delay="0"/>
                                  </p:stCondLst>
                                  <p:childTnLst>
                                    <p:set>
                                      <p:cBhvr>
                                        <p:cTn id="2090" dur="1" fill="hold">
                                          <p:stCondLst>
                                            <p:cond delay="0"/>
                                          </p:stCondLst>
                                        </p:cTn>
                                        <p:tgtEl>
                                          <p:spTgt spid="15">
                                            <p:graphicEl>
                                              <a:chart seriesIdx="-4" categoryIdx="518" bldStep="category"/>
                                            </p:graphicEl>
                                          </p:spTgt>
                                        </p:tgtEl>
                                        <p:attrNameLst>
                                          <p:attrName>style.visibility</p:attrName>
                                        </p:attrNameLst>
                                      </p:cBhvr>
                                      <p:to>
                                        <p:strVal val="visible"/>
                                      </p:to>
                                    </p:set>
                                    <p:animEffect transition="in" filter="wipe(down)">
                                      <p:cBhvr>
                                        <p:cTn id="2091" dur="50"/>
                                        <p:tgtEl>
                                          <p:spTgt spid="15">
                                            <p:graphicEl>
                                              <a:chart seriesIdx="-4" categoryIdx="518" bldStep="category"/>
                                            </p:graphicEl>
                                          </p:spTgt>
                                        </p:tgtEl>
                                      </p:cBhvr>
                                    </p:animEffect>
                                  </p:childTnLst>
                                </p:cTn>
                              </p:par>
                            </p:childTnLst>
                          </p:cTn>
                        </p:par>
                        <p:par>
                          <p:cTn id="2092" fill="hold">
                            <p:stCondLst>
                              <p:cond delay="26100"/>
                            </p:stCondLst>
                            <p:childTnLst>
                              <p:par>
                                <p:cTn id="2093" presetID="22" presetClass="entr" presetSubtype="4" fill="hold" grpId="0" nodeType="afterEffect">
                                  <p:stCondLst>
                                    <p:cond delay="0"/>
                                  </p:stCondLst>
                                  <p:childTnLst>
                                    <p:set>
                                      <p:cBhvr>
                                        <p:cTn id="2094" dur="1" fill="hold">
                                          <p:stCondLst>
                                            <p:cond delay="0"/>
                                          </p:stCondLst>
                                        </p:cTn>
                                        <p:tgtEl>
                                          <p:spTgt spid="15">
                                            <p:graphicEl>
                                              <a:chart seriesIdx="-4" categoryIdx="519" bldStep="category"/>
                                            </p:graphicEl>
                                          </p:spTgt>
                                        </p:tgtEl>
                                        <p:attrNameLst>
                                          <p:attrName>style.visibility</p:attrName>
                                        </p:attrNameLst>
                                      </p:cBhvr>
                                      <p:to>
                                        <p:strVal val="visible"/>
                                      </p:to>
                                    </p:set>
                                    <p:animEffect transition="in" filter="wipe(down)">
                                      <p:cBhvr>
                                        <p:cTn id="2095" dur="50"/>
                                        <p:tgtEl>
                                          <p:spTgt spid="15">
                                            <p:graphicEl>
                                              <a:chart seriesIdx="-4" categoryIdx="519" bldStep="category"/>
                                            </p:graphicEl>
                                          </p:spTgt>
                                        </p:tgtEl>
                                      </p:cBhvr>
                                    </p:animEffect>
                                  </p:childTnLst>
                                </p:cTn>
                              </p:par>
                            </p:childTnLst>
                          </p:cTn>
                        </p:par>
                        <p:par>
                          <p:cTn id="2096" fill="hold">
                            <p:stCondLst>
                              <p:cond delay="26150"/>
                            </p:stCondLst>
                            <p:childTnLst>
                              <p:par>
                                <p:cTn id="2097" presetID="22" presetClass="entr" presetSubtype="4" fill="hold" grpId="0" nodeType="afterEffect">
                                  <p:stCondLst>
                                    <p:cond delay="0"/>
                                  </p:stCondLst>
                                  <p:childTnLst>
                                    <p:set>
                                      <p:cBhvr>
                                        <p:cTn id="2098" dur="1" fill="hold">
                                          <p:stCondLst>
                                            <p:cond delay="0"/>
                                          </p:stCondLst>
                                        </p:cTn>
                                        <p:tgtEl>
                                          <p:spTgt spid="15">
                                            <p:graphicEl>
                                              <a:chart seriesIdx="-4" categoryIdx="520" bldStep="category"/>
                                            </p:graphicEl>
                                          </p:spTgt>
                                        </p:tgtEl>
                                        <p:attrNameLst>
                                          <p:attrName>style.visibility</p:attrName>
                                        </p:attrNameLst>
                                      </p:cBhvr>
                                      <p:to>
                                        <p:strVal val="visible"/>
                                      </p:to>
                                    </p:set>
                                    <p:animEffect transition="in" filter="wipe(down)">
                                      <p:cBhvr>
                                        <p:cTn id="2099" dur="50"/>
                                        <p:tgtEl>
                                          <p:spTgt spid="15">
                                            <p:graphicEl>
                                              <a:chart seriesIdx="-4" categoryIdx="520" bldStep="category"/>
                                            </p:graphicEl>
                                          </p:spTgt>
                                        </p:tgtEl>
                                      </p:cBhvr>
                                    </p:animEffect>
                                  </p:childTnLst>
                                </p:cTn>
                              </p:par>
                            </p:childTnLst>
                          </p:cTn>
                        </p:par>
                        <p:par>
                          <p:cTn id="2100" fill="hold">
                            <p:stCondLst>
                              <p:cond delay="26200"/>
                            </p:stCondLst>
                            <p:childTnLst>
                              <p:par>
                                <p:cTn id="2101" presetID="22" presetClass="entr" presetSubtype="4" fill="hold" grpId="0" nodeType="afterEffect">
                                  <p:stCondLst>
                                    <p:cond delay="0"/>
                                  </p:stCondLst>
                                  <p:childTnLst>
                                    <p:set>
                                      <p:cBhvr>
                                        <p:cTn id="2102" dur="1" fill="hold">
                                          <p:stCondLst>
                                            <p:cond delay="0"/>
                                          </p:stCondLst>
                                        </p:cTn>
                                        <p:tgtEl>
                                          <p:spTgt spid="15">
                                            <p:graphicEl>
                                              <a:chart seriesIdx="-4" categoryIdx="521" bldStep="category"/>
                                            </p:graphicEl>
                                          </p:spTgt>
                                        </p:tgtEl>
                                        <p:attrNameLst>
                                          <p:attrName>style.visibility</p:attrName>
                                        </p:attrNameLst>
                                      </p:cBhvr>
                                      <p:to>
                                        <p:strVal val="visible"/>
                                      </p:to>
                                    </p:set>
                                    <p:animEffect transition="in" filter="wipe(down)">
                                      <p:cBhvr>
                                        <p:cTn id="2103" dur="50"/>
                                        <p:tgtEl>
                                          <p:spTgt spid="15">
                                            <p:graphicEl>
                                              <a:chart seriesIdx="-4" categoryIdx="521" bldStep="category"/>
                                            </p:graphicEl>
                                          </p:spTgt>
                                        </p:tgtEl>
                                      </p:cBhvr>
                                    </p:animEffect>
                                  </p:childTnLst>
                                </p:cTn>
                              </p:par>
                            </p:childTnLst>
                          </p:cTn>
                        </p:par>
                        <p:par>
                          <p:cTn id="2104" fill="hold">
                            <p:stCondLst>
                              <p:cond delay="26250"/>
                            </p:stCondLst>
                            <p:childTnLst>
                              <p:par>
                                <p:cTn id="2105" presetID="22" presetClass="entr" presetSubtype="4" fill="hold" grpId="0" nodeType="afterEffect">
                                  <p:stCondLst>
                                    <p:cond delay="0"/>
                                  </p:stCondLst>
                                  <p:childTnLst>
                                    <p:set>
                                      <p:cBhvr>
                                        <p:cTn id="2106" dur="1" fill="hold">
                                          <p:stCondLst>
                                            <p:cond delay="0"/>
                                          </p:stCondLst>
                                        </p:cTn>
                                        <p:tgtEl>
                                          <p:spTgt spid="15">
                                            <p:graphicEl>
                                              <a:chart seriesIdx="-4" categoryIdx="522" bldStep="category"/>
                                            </p:graphicEl>
                                          </p:spTgt>
                                        </p:tgtEl>
                                        <p:attrNameLst>
                                          <p:attrName>style.visibility</p:attrName>
                                        </p:attrNameLst>
                                      </p:cBhvr>
                                      <p:to>
                                        <p:strVal val="visible"/>
                                      </p:to>
                                    </p:set>
                                    <p:animEffect transition="in" filter="wipe(down)">
                                      <p:cBhvr>
                                        <p:cTn id="2107" dur="50"/>
                                        <p:tgtEl>
                                          <p:spTgt spid="15">
                                            <p:graphicEl>
                                              <a:chart seriesIdx="-4" categoryIdx="522" bldStep="category"/>
                                            </p:graphicEl>
                                          </p:spTgt>
                                        </p:tgtEl>
                                      </p:cBhvr>
                                    </p:animEffect>
                                  </p:childTnLst>
                                </p:cTn>
                              </p:par>
                            </p:childTnLst>
                          </p:cTn>
                        </p:par>
                        <p:par>
                          <p:cTn id="2108" fill="hold">
                            <p:stCondLst>
                              <p:cond delay="26300"/>
                            </p:stCondLst>
                            <p:childTnLst>
                              <p:par>
                                <p:cTn id="2109" presetID="22" presetClass="entr" presetSubtype="4" fill="hold" grpId="0" nodeType="afterEffect">
                                  <p:stCondLst>
                                    <p:cond delay="0"/>
                                  </p:stCondLst>
                                  <p:childTnLst>
                                    <p:set>
                                      <p:cBhvr>
                                        <p:cTn id="2110" dur="1" fill="hold">
                                          <p:stCondLst>
                                            <p:cond delay="0"/>
                                          </p:stCondLst>
                                        </p:cTn>
                                        <p:tgtEl>
                                          <p:spTgt spid="15">
                                            <p:graphicEl>
                                              <a:chart seriesIdx="-4" categoryIdx="523" bldStep="category"/>
                                            </p:graphicEl>
                                          </p:spTgt>
                                        </p:tgtEl>
                                        <p:attrNameLst>
                                          <p:attrName>style.visibility</p:attrName>
                                        </p:attrNameLst>
                                      </p:cBhvr>
                                      <p:to>
                                        <p:strVal val="visible"/>
                                      </p:to>
                                    </p:set>
                                    <p:animEffect transition="in" filter="wipe(down)">
                                      <p:cBhvr>
                                        <p:cTn id="2111" dur="50"/>
                                        <p:tgtEl>
                                          <p:spTgt spid="15">
                                            <p:graphicEl>
                                              <a:chart seriesIdx="-4" categoryIdx="523" bldStep="category"/>
                                            </p:graphicEl>
                                          </p:spTgt>
                                        </p:tgtEl>
                                      </p:cBhvr>
                                    </p:animEffect>
                                  </p:childTnLst>
                                </p:cTn>
                              </p:par>
                            </p:childTnLst>
                          </p:cTn>
                        </p:par>
                        <p:par>
                          <p:cTn id="2112" fill="hold">
                            <p:stCondLst>
                              <p:cond delay="26350"/>
                            </p:stCondLst>
                            <p:childTnLst>
                              <p:par>
                                <p:cTn id="2113" presetID="22" presetClass="entr" presetSubtype="4" fill="hold" grpId="0" nodeType="afterEffect">
                                  <p:stCondLst>
                                    <p:cond delay="0"/>
                                  </p:stCondLst>
                                  <p:childTnLst>
                                    <p:set>
                                      <p:cBhvr>
                                        <p:cTn id="2114" dur="1" fill="hold">
                                          <p:stCondLst>
                                            <p:cond delay="0"/>
                                          </p:stCondLst>
                                        </p:cTn>
                                        <p:tgtEl>
                                          <p:spTgt spid="15">
                                            <p:graphicEl>
                                              <a:chart seriesIdx="-4" categoryIdx="524" bldStep="category"/>
                                            </p:graphicEl>
                                          </p:spTgt>
                                        </p:tgtEl>
                                        <p:attrNameLst>
                                          <p:attrName>style.visibility</p:attrName>
                                        </p:attrNameLst>
                                      </p:cBhvr>
                                      <p:to>
                                        <p:strVal val="visible"/>
                                      </p:to>
                                    </p:set>
                                    <p:animEffect transition="in" filter="wipe(down)">
                                      <p:cBhvr>
                                        <p:cTn id="2115" dur="50"/>
                                        <p:tgtEl>
                                          <p:spTgt spid="15">
                                            <p:graphicEl>
                                              <a:chart seriesIdx="-4" categoryIdx="524" bldStep="category"/>
                                            </p:graphicEl>
                                          </p:spTgt>
                                        </p:tgtEl>
                                      </p:cBhvr>
                                    </p:animEffect>
                                  </p:childTnLst>
                                </p:cTn>
                              </p:par>
                            </p:childTnLst>
                          </p:cTn>
                        </p:par>
                        <p:par>
                          <p:cTn id="2116" fill="hold">
                            <p:stCondLst>
                              <p:cond delay="26400"/>
                            </p:stCondLst>
                            <p:childTnLst>
                              <p:par>
                                <p:cTn id="2117" presetID="22" presetClass="entr" presetSubtype="4" fill="hold" grpId="0" nodeType="afterEffect">
                                  <p:stCondLst>
                                    <p:cond delay="0"/>
                                  </p:stCondLst>
                                  <p:childTnLst>
                                    <p:set>
                                      <p:cBhvr>
                                        <p:cTn id="2118" dur="1" fill="hold">
                                          <p:stCondLst>
                                            <p:cond delay="0"/>
                                          </p:stCondLst>
                                        </p:cTn>
                                        <p:tgtEl>
                                          <p:spTgt spid="15">
                                            <p:graphicEl>
                                              <a:chart seriesIdx="-4" categoryIdx="525" bldStep="category"/>
                                            </p:graphicEl>
                                          </p:spTgt>
                                        </p:tgtEl>
                                        <p:attrNameLst>
                                          <p:attrName>style.visibility</p:attrName>
                                        </p:attrNameLst>
                                      </p:cBhvr>
                                      <p:to>
                                        <p:strVal val="visible"/>
                                      </p:to>
                                    </p:set>
                                    <p:animEffect transition="in" filter="wipe(down)">
                                      <p:cBhvr>
                                        <p:cTn id="2119" dur="50"/>
                                        <p:tgtEl>
                                          <p:spTgt spid="15">
                                            <p:graphicEl>
                                              <a:chart seriesIdx="-4" categoryIdx="525" bldStep="category"/>
                                            </p:graphicEl>
                                          </p:spTgt>
                                        </p:tgtEl>
                                      </p:cBhvr>
                                    </p:animEffect>
                                  </p:childTnLst>
                                </p:cTn>
                              </p:par>
                            </p:childTnLst>
                          </p:cTn>
                        </p:par>
                        <p:par>
                          <p:cTn id="2120" fill="hold">
                            <p:stCondLst>
                              <p:cond delay="26450"/>
                            </p:stCondLst>
                            <p:childTnLst>
                              <p:par>
                                <p:cTn id="2121" presetID="22" presetClass="entr" presetSubtype="4" fill="hold" grpId="0" nodeType="afterEffect">
                                  <p:stCondLst>
                                    <p:cond delay="0"/>
                                  </p:stCondLst>
                                  <p:childTnLst>
                                    <p:set>
                                      <p:cBhvr>
                                        <p:cTn id="2122" dur="1" fill="hold">
                                          <p:stCondLst>
                                            <p:cond delay="0"/>
                                          </p:stCondLst>
                                        </p:cTn>
                                        <p:tgtEl>
                                          <p:spTgt spid="15">
                                            <p:graphicEl>
                                              <a:chart seriesIdx="-4" categoryIdx="526" bldStep="category"/>
                                            </p:graphicEl>
                                          </p:spTgt>
                                        </p:tgtEl>
                                        <p:attrNameLst>
                                          <p:attrName>style.visibility</p:attrName>
                                        </p:attrNameLst>
                                      </p:cBhvr>
                                      <p:to>
                                        <p:strVal val="visible"/>
                                      </p:to>
                                    </p:set>
                                    <p:animEffect transition="in" filter="wipe(down)">
                                      <p:cBhvr>
                                        <p:cTn id="2123" dur="50"/>
                                        <p:tgtEl>
                                          <p:spTgt spid="15">
                                            <p:graphicEl>
                                              <a:chart seriesIdx="-4" categoryIdx="526" bldStep="category"/>
                                            </p:graphicEl>
                                          </p:spTgt>
                                        </p:tgtEl>
                                      </p:cBhvr>
                                    </p:animEffect>
                                  </p:childTnLst>
                                </p:cTn>
                              </p:par>
                            </p:childTnLst>
                          </p:cTn>
                        </p:par>
                        <p:par>
                          <p:cTn id="2124" fill="hold">
                            <p:stCondLst>
                              <p:cond delay="26500"/>
                            </p:stCondLst>
                            <p:childTnLst>
                              <p:par>
                                <p:cTn id="2125" presetID="22" presetClass="entr" presetSubtype="4" fill="hold" grpId="0" nodeType="afterEffect">
                                  <p:stCondLst>
                                    <p:cond delay="0"/>
                                  </p:stCondLst>
                                  <p:childTnLst>
                                    <p:set>
                                      <p:cBhvr>
                                        <p:cTn id="2126" dur="1" fill="hold">
                                          <p:stCondLst>
                                            <p:cond delay="0"/>
                                          </p:stCondLst>
                                        </p:cTn>
                                        <p:tgtEl>
                                          <p:spTgt spid="15">
                                            <p:graphicEl>
                                              <a:chart seriesIdx="-4" categoryIdx="527" bldStep="category"/>
                                            </p:graphicEl>
                                          </p:spTgt>
                                        </p:tgtEl>
                                        <p:attrNameLst>
                                          <p:attrName>style.visibility</p:attrName>
                                        </p:attrNameLst>
                                      </p:cBhvr>
                                      <p:to>
                                        <p:strVal val="visible"/>
                                      </p:to>
                                    </p:set>
                                    <p:animEffect transition="in" filter="wipe(down)">
                                      <p:cBhvr>
                                        <p:cTn id="2127" dur="50"/>
                                        <p:tgtEl>
                                          <p:spTgt spid="15">
                                            <p:graphicEl>
                                              <a:chart seriesIdx="-4" categoryIdx="527" bldStep="category"/>
                                            </p:graphicEl>
                                          </p:spTgt>
                                        </p:tgtEl>
                                      </p:cBhvr>
                                    </p:animEffect>
                                  </p:childTnLst>
                                </p:cTn>
                              </p:par>
                            </p:childTnLst>
                          </p:cTn>
                        </p:par>
                        <p:par>
                          <p:cTn id="2128" fill="hold">
                            <p:stCondLst>
                              <p:cond delay="26550"/>
                            </p:stCondLst>
                            <p:childTnLst>
                              <p:par>
                                <p:cTn id="2129" presetID="22" presetClass="entr" presetSubtype="4" fill="hold" grpId="0" nodeType="afterEffect">
                                  <p:stCondLst>
                                    <p:cond delay="0"/>
                                  </p:stCondLst>
                                  <p:childTnLst>
                                    <p:set>
                                      <p:cBhvr>
                                        <p:cTn id="2130" dur="1" fill="hold">
                                          <p:stCondLst>
                                            <p:cond delay="0"/>
                                          </p:stCondLst>
                                        </p:cTn>
                                        <p:tgtEl>
                                          <p:spTgt spid="15">
                                            <p:graphicEl>
                                              <a:chart seriesIdx="-4" categoryIdx="528" bldStep="category"/>
                                            </p:graphicEl>
                                          </p:spTgt>
                                        </p:tgtEl>
                                        <p:attrNameLst>
                                          <p:attrName>style.visibility</p:attrName>
                                        </p:attrNameLst>
                                      </p:cBhvr>
                                      <p:to>
                                        <p:strVal val="visible"/>
                                      </p:to>
                                    </p:set>
                                    <p:animEffect transition="in" filter="wipe(down)">
                                      <p:cBhvr>
                                        <p:cTn id="2131" dur="50"/>
                                        <p:tgtEl>
                                          <p:spTgt spid="15">
                                            <p:graphicEl>
                                              <a:chart seriesIdx="-4" categoryIdx="528" bldStep="category"/>
                                            </p:graphicEl>
                                          </p:spTgt>
                                        </p:tgtEl>
                                      </p:cBhvr>
                                    </p:animEffect>
                                  </p:childTnLst>
                                </p:cTn>
                              </p:par>
                            </p:childTnLst>
                          </p:cTn>
                        </p:par>
                        <p:par>
                          <p:cTn id="2132" fill="hold">
                            <p:stCondLst>
                              <p:cond delay="26600"/>
                            </p:stCondLst>
                            <p:childTnLst>
                              <p:par>
                                <p:cTn id="2133" presetID="22" presetClass="entr" presetSubtype="4" fill="hold" grpId="0" nodeType="afterEffect">
                                  <p:stCondLst>
                                    <p:cond delay="0"/>
                                  </p:stCondLst>
                                  <p:childTnLst>
                                    <p:set>
                                      <p:cBhvr>
                                        <p:cTn id="2134" dur="1" fill="hold">
                                          <p:stCondLst>
                                            <p:cond delay="0"/>
                                          </p:stCondLst>
                                        </p:cTn>
                                        <p:tgtEl>
                                          <p:spTgt spid="15">
                                            <p:graphicEl>
                                              <a:chart seriesIdx="-4" categoryIdx="529" bldStep="category"/>
                                            </p:graphicEl>
                                          </p:spTgt>
                                        </p:tgtEl>
                                        <p:attrNameLst>
                                          <p:attrName>style.visibility</p:attrName>
                                        </p:attrNameLst>
                                      </p:cBhvr>
                                      <p:to>
                                        <p:strVal val="visible"/>
                                      </p:to>
                                    </p:set>
                                    <p:animEffect transition="in" filter="wipe(down)">
                                      <p:cBhvr>
                                        <p:cTn id="2135" dur="50"/>
                                        <p:tgtEl>
                                          <p:spTgt spid="15">
                                            <p:graphicEl>
                                              <a:chart seriesIdx="-4" categoryIdx="529" bldStep="category"/>
                                            </p:graphicEl>
                                          </p:spTgt>
                                        </p:tgtEl>
                                      </p:cBhvr>
                                    </p:animEffect>
                                  </p:childTnLst>
                                </p:cTn>
                              </p:par>
                            </p:childTnLst>
                          </p:cTn>
                        </p:par>
                        <p:par>
                          <p:cTn id="2136" fill="hold">
                            <p:stCondLst>
                              <p:cond delay="26650"/>
                            </p:stCondLst>
                            <p:childTnLst>
                              <p:par>
                                <p:cTn id="2137" presetID="22" presetClass="entr" presetSubtype="4" fill="hold" grpId="0" nodeType="afterEffect">
                                  <p:stCondLst>
                                    <p:cond delay="0"/>
                                  </p:stCondLst>
                                  <p:childTnLst>
                                    <p:set>
                                      <p:cBhvr>
                                        <p:cTn id="2138" dur="1" fill="hold">
                                          <p:stCondLst>
                                            <p:cond delay="0"/>
                                          </p:stCondLst>
                                        </p:cTn>
                                        <p:tgtEl>
                                          <p:spTgt spid="15">
                                            <p:graphicEl>
                                              <a:chart seriesIdx="-4" categoryIdx="530" bldStep="category"/>
                                            </p:graphicEl>
                                          </p:spTgt>
                                        </p:tgtEl>
                                        <p:attrNameLst>
                                          <p:attrName>style.visibility</p:attrName>
                                        </p:attrNameLst>
                                      </p:cBhvr>
                                      <p:to>
                                        <p:strVal val="visible"/>
                                      </p:to>
                                    </p:set>
                                    <p:animEffect transition="in" filter="wipe(down)">
                                      <p:cBhvr>
                                        <p:cTn id="2139" dur="50"/>
                                        <p:tgtEl>
                                          <p:spTgt spid="15">
                                            <p:graphicEl>
                                              <a:chart seriesIdx="-4" categoryIdx="530" bldStep="category"/>
                                            </p:graphicEl>
                                          </p:spTgt>
                                        </p:tgtEl>
                                      </p:cBhvr>
                                    </p:animEffect>
                                  </p:childTnLst>
                                </p:cTn>
                              </p:par>
                            </p:childTnLst>
                          </p:cTn>
                        </p:par>
                        <p:par>
                          <p:cTn id="2140" fill="hold">
                            <p:stCondLst>
                              <p:cond delay="26700"/>
                            </p:stCondLst>
                            <p:childTnLst>
                              <p:par>
                                <p:cTn id="2141" presetID="22" presetClass="entr" presetSubtype="4" fill="hold" grpId="0" nodeType="afterEffect">
                                  <p:stCondLst>
                                    <p:cond delay="0"/>
                                  </p:stCondLst>
                                  <p:childTnLst>
                                    <p:set>
                                      <p:cBhvr>
                                        <p:cTn id="2142" dur="1" fill="hold">
                                          <p:stCondLst>
                                            <p:cond delay="0"/>
                                          </p:stCondLst>
                                        </p:cTn>
                                        <p:tgtEl>
                                          <p:spTgt spid="15">
                                            <p:graphicEl>
                                              <a:chart seriesIdx="-4" categoryIdx="531" bldStep="category"/>
                                            </p:graphicEl>
                                          </p:spTgt>
                                        </p:tgtEl>
                                        <p:attrNameLst>
                                          <p:attrName>style.visibility</p:attrName>
                                        </p:attrNameLst>
                                      </p:cBhvr>
                                      <p:to>
                                        <p:strVal val="visible"/>
                                      </p:to>
                                    </p:set>
                                    <p:animEffect transition="in" filter="wipe(down)">
                                      <p:cBhvr>
                                        <p:cTn id="2143" dur="50"/>
                                        <p:tgtEl>
                                          <p:spTgt spid="15">
                                            <p:graphicEl>
                                              <a:chart seriesIdx="-4" categoryIdx="531" bldStep="category"/>
                                            </p:graphicEl>
                                          </p:spTgt>
                                        </p:tgtEl>
                                      </p:cBhvr>
                                    </p:animEffect>
                                  </p:childTnLst>
                                </p:cTn>
                              </p:par>
                            </p:childTnLst>
                          </p:cTn>
                        </p:par>
                        <p:par>
                          <p:cTn id="2144" fill="hold">
                            <p:stCondLst>
                              <p:cond delay="26750"/>
                            </p:stCondLst>
                            <p:childTnLst>
                              <p:par>
                                <p:cTn id="2145" presetID="22" presetClass="entr" presetSubtype="4" fill="hold" grpId="0" nodeType="afterEffect">
                                  <p:stCondLst>
                                    <p:cond delay="0"/>
                                  </p:stCondLst>
                                  <p:childTnLst>
                                    <p:set>
                                      <p:cBhvr>
                                        <p:cTn id="2146" dur="1" fill="hold">
                                          <p:stCondLst>
                                            <p:cond delay="0"/>
                                          </p:stCondLst>
                                        </p:cTn>
                                        <p:tgtEl>
                                          <p:spTgt spid="15">
                                            <p:graphicEl>
                                              <a:chart seriesIdx="-4" categoryIdx="532" bldStep="category"/>
                                            </p:graphicEl>
                                          </p:spTgt>
                                        </p:tgtEl>
                                        <p:attrNameLst>
                                          <p:attrName>style.visibility</p:attrName>
                                        </p:attrNameLst>
                                      </p:cBhvr>
                                      <p:to>
                                        <p:strVal val="visible"/>
                                      </p:to>
                                    </p:set>
                                    <p:animEffect transition="in" filter="wipe(down)">
                                      <p:cBhvr>
                                        <p:cTn id="2147" dur="50"/>
                                        <p:tgtEl>
                                          <p:spTgt spid="15">
                                            <p:graphicEl>
                                              <a:chart seriesIdx="-4" categoryIdx="532" bldStep="category"/>
                                            </p:graphicEl>
                                          </p:spTgt>
                                        </p:tgtEl>
                                      </p:cBhvr>
                                    </p:animEffect>
                                  </p:childTnLst>
                                </p:cTn>
                              </p:par>
                            </p:childTnLst>
                          </p:cTn>
                        </p:par>
                        <p:par>
                          <p:cTn id="2148" fill="hold">
                            <p:stCondLst>
                              <p:cond delay="26800"/>
                            </p:stCondLst>
                            <p:childTnLst>
                              <p:par>
                                <p:cTn id="2149" presetID="22" presetClass="entr" presetSubtype="4" fill="hold" grpId="0" nodeType="afterEffect">
                                  <p:stCondLst>
                                    <p:cond delay="0"/>
                                  </p:stCondLst>
                                  <p:childTnLst>
                                    <p:set>
                                      <p:cBhvr>
                                        <p:cTn id="2150" dur="1" fill="hold">
                                          <p:stCondLst>
                                            <p:cond delay="0"/>
                                          </p:stCondLst>
                                        </p:cTn>
                                        <p:tgtEl>
                                          <p:spTgt spid="15">
                                            <p:graphicEl>
                                              <a:chart seriesIdx="-4" categoryIdx="533" bldStep="category"/>
                                            </p:graphicEl>
                                          </p:spTgt>
                                        </p:tgtEl>
                                        <p:attrNameLst>
                                          <p:attrName>style.visibility</p:attrName>
                                        </p:attrNameLst>
                                      </p:cBhvr>
                                      <p:to>
                                        <p:strVal val="visible"/>
                                      </p:to>
                                    </p:set>
                                    <p:animEffect transition="in" filter="wipe(down)">
                                      <p:cBhvr>
                                        <p:cTn id="2151" dur="50"/>
                                        <p:tgtEl>
                                          <p:spTgt spid="15">
                                            <p:graphicEl>
                                              <a:chart seriesIdx="-4" categoryIdx="533" bldStep="category"/>
                                            </p:graphicEl>
                                          </p:spTgt>
                                        </p:tgtEl>
                                      </p:cBhvr>
                                    </p:animEffect>
                                  </p:childTnLst>
                                </p:cTn>
                              </p:par>
                            </p:childTnLst>
                          </p:cTn>
                        </p:par>
                        <p:par>
                          <p:cTn id="2152" fill="hold">
                            <p:stCondLst>
                              <p:cond delay="26850"/>
                            </p:stCondLst>
                            <p:childTnLst>
                              <p:par>
                                <p:cTn id="2153" presetID="22" presetClass="entr" presetSubtype="4" fill="hold" grpId="0" nodeType="afterEffect">
                                  <p:stCondLst>
                                    <p:cond delay="0"/>
                                  </p:stCondLst>
                                  <p:childTnLst>
                                    <p:set>
                                      <p:cBhvr>
                                        <p:cTn id="2154" dur="1" fill="hold">
                                          <p:stCondLst>
                                            <p:cond delay="0"/>
                                          </p:stCondLst>
                                        </p:cTn>
                                        <p:tgtEl>
                                          <p:spTgt spid="15">
                                            <p:graphicEl>
                                              <a:chart seriesIdx="-4" categoryIdx="534" bldStep="category"/>
                                            </p:graphicEl>
                                          </p:spTgt>
                                        </p:tgtEl>
                                        <p:attrNameLst>
                                          <p:attrName>style.visibility</p:attrName>
                                        </p:attrNameLst>
                                      </p:cBhvr>
                                      <p:to>
                                        <p:strVal val="visible"/>
                                      </p:to>
                                    </p:set>
                                    <p:animEffect transition="in" filter="wipe(down)">
                                      <p:cBhvr>
                                        <p:cTn id="2155" dur="50"/>
                                        <p:tgtEl>
                                          <p:spTgt spid="15">
                                            <p:graphicEl>
                                              <a:chart seriesIdx="-4" categoryIdx="534" bldStep="category"/>
                                            </p:graphicEl>
                                          </p:spTgt>
                                        </p:tgtEl>
                                      </p:cBhvr>
                                    </p:animEffect>
                                  </p:childTnLst>
                                </p:cTn>
                              </p:par>
                            </p:childTnLst>
                          </p:cTn>
                        </p:par>
                        <p:par>
                          <p:cTn id="2156" fill="hold">
                            <p:stCondLst>
                              <p:cond delay="26900"/>
                            </p:stCondLst>
                            <p:childTnLst>
                              <p:par>
                                <p:cTn id="2157" presetID="22" presetClass="entr" presetSubtype="4" fill="hold" grpId="0" nodeType="afterEffect">
                                  <p:stCondLst>
                                    <p:cond delay="0"/>
                                  </p:stCondLst>
                                  <p:childTnLst>
                                    <p:set>
                                      <p:cBhvr>
                                        <p:cTn id="2158" dur="1" fill="hold">
                                          <p:stCondLst>
                                            <p:cond delay="0"/>
                                          </p:stCondLst>
                                        </p:cTn>
                                        <p:tgtEl>
                                          <p:spTgt spid="15">
                                            <p:graphicEl>
                                              <a:chart seriesIdx="-4" categoryIdx="535" bldStep="category"/>
                                            </p:graphicEl>
                                          </p:spTgt>
                                        </p:tgtEl>
                                        <p:attrNameLst>
                                          <p:attrName>style.visibility</p:attrName>
                                        </p:attrNameLst>
                                      </p:cBhvr>
                                      <p:to>
                                        <p:strVal val="visible"/>
                                      </p:to>
                                    </p:set>
                                    <p:animEffect transition="in" filter="wipe(down)">
                                      <p:cBhvr>
                                        <p:cTn id="2159" dur="50"/>
                                        <p:tgtEl>
                                          <p:spTgt spid="15">
                                            <p:graphicEl>
                                              <a:chart seriesIdx="-4" categoryIdx="535" bldStep="category"/>
                                            </p:graphicEl>
                                          </p:spTgt>
                                        </p:tgtEl>
                                      </p:cBhvr>
                                    </p:animEffect>
                                  </p:childTnLst>
                                </p:cTn>
                              </p:par>
                            </p:childTnLst>
                          </p:cTn>
                        </p:par>
                        <p:par>
                          <p:cTn id="2160" fill="hold">
                            <p:stCondLst>
                              <p:cond delay="26950"/>
                            </p:stCondLst>
                            <p:childTnLst>
                              <p:par>
                                <p:cTn id="2161" presetID="22" presetClass="entr" presetSubtype="4" fill="hold" grpId="0" nodeType="afterEffect">
                                  <p:stCondLst>
                                    <p:cond delay="0"/>
                                  </p:stCondLst>
                                  <p:childTnLst>
                                    <p:set>
                                      <p:cBhvr>
                                        <p:cTn id="2162" dur="1" fill="hold">
                                          <p:stCondLst>
                                            <p:cond delay="0"/>
                                          </p:stCondLst>
                                        </p:cTn>
                                        <p:tgtEl>
                                          <p:spTgt spid="15">
                                            <p:graphicEl>
                                              <a:chart seriesIdx="-4" categoryIdx="536" bldStep="category"/>
                                            </p:graphicEl>
                                          </p:spTgt>
                                        </p:tgtEl>
                                        <p:attrNameLst>
                                          <p:attrName>style.visibility</p:attrName>
                                        </p:attrNameLst>
                                      </p:cBhvr>
                                      <p:to>
                                        <p:strVal val="visible"/>
                                      </p:to>
                                    </p:set>
                                    <p:animEffect transition="in" filter="wipe(down)">
                                      <p:cBhvr>
                                        <p:cTn id="2163" dur="50"/>
                                        <p:tgtEl>
                                          <p:spTgt spid="15">
                                            <p:graphicEl>
                                              <a:chart seriesIdx="-4" categoryIdx="536" bldStep="category"/>
                                            </p:graphicEl>
                                          </p:spTgt>
                                        </p:tgtEl>
                                      </p:cBhvr>
                                    </p:animEffect>
                                  </p:childTnLst>
                                </p:cTn>
                              </p:par>
                            </p:childTnLst>
                          </p:cTn>
                        </p:par>
                        <p:par>
                          <p:cTn id="2164" fill="hold">
                            <p:stCondLst>
                              <p:cond delay="27000"/>
                            </p:stCondLst>
                            <p:childTnLst>
                              <p:par>
                                <p:cTn id="2165" presetID="22" presetClass="entr" presetSubtype="4" fill="hold" grpId="0" nodeType="afterEffect">
                                  <p:stCondLst>
                                    <p:cond delay="0"/>
                                  </p:stCondLst>
                                  <p:childTnLst>
                                    <p:set>
                                      <p:cBhvr>
                                        <p:cTn id="2166" dur="1" fill="hold">
                                          <p:stCondLst>
                                            <p:cond delay="0"/>
                                          </p:stCondLst>
                                        </p:cTn>
                                        <p:tgtEl>
                                          <p:spTgt spid="15">
                                            <p:graphicEl>
                                              <a:chart seriesIdx="-4" categoryIdx="537" bldStep="category"/>
                                            </p:graphicEl>
                                          </p:spTgt>
                                        </p:tgtEl>
                                        <p:attrNameLst>
                                          <p:attrName>style.visibility</p:attrName>
                                        </p:attrNameLst>
                                      </p:cBhvr>
                                      <p:to>
                                        <p:strVal val="visible"/>
                                      </p:to>
                                    </p:set>
                                    <p:animEffect transition="in" filter="wipe(down)">
                                      <p:cBhvr>
                                        <p:cTn id="2167" dur="50"/>
                                        <p:tgtEl>
                                          <p:spTgt spid="15">
                                            <p:graphicEl>
                                              <a:chart seriesIdx="-4" categoryIdx="537" bldStep="category"/>
                                            </p:graphicEl>
                                          </p:spTgt>
                                        </p:tgtEl>
                                      </p:cBhvr>
                                    </p:animEffect>
                                  </p:childTnLst>
                                </p:cTn>
                              </p:par>
                            </p:childTnLst>
                          </p:cTn>
                        </p:par>
                        <p:par>
                          <p:cTn id="2168" fill="hold">
                            <p:stCondLst>
                              <p:cond delay="27050"/>
                            </p:stCondLst>
                            <p:childTnLst>
                              <p:par>
                                <p:cTn id="2169" presetID="22" presetClass="entr" presetSubtype="4" fill="hold" grpId="0" nodeType="afterEffect">
                                  <p:stCondLst>
                                    <p:cond delay="0"/>
                                  </p:stCondLst>
                                  <p:childTnLst>
                                    <p:set>
                                      <p:cBhvr>
                                        <p:cTn id="2170" dur="1" fill="hold">
                                          <p:stCondLst>
                                            <p:cond delay="0"/>
                                          </p:stCondLst>
                                        </p:cTn>
                                        <p:tgtEl>
                                          <p:spTgt spid="15">
                                            <p:graphicEl>
                                              <a:chart seriesIdx="-4" categoryIdx="538" bldStep="category"/>
                                            </p:graphicEl>
                                          </p:spTgt>
                                        </p:tgtEl>
                                        <p:attrNameLst>
                                          <p:attrName>style.visibility</p:attrName>
                                        </p:attrNameLst>
                                      </p:cBhvr>
                                      <p:to>
                                        <p:strVal val="visible"/>
                                      </p:to>
                                    </p:set>
                                    <p:animEffect transition="in" filter="wipe(down)">
                                      <p:cBhvr>
                                        <p:cTn id="2171" dur="50"/>
                                        <p:tgtEl>
                                          <p:spTgt spid="15">
                                            <p:graphicEl>
                                              <a:chart seriesIdx="-4" categoryIdx="538" bldStep="category"/>
                                            </p:graphicEl>
                                          </p:spTgt>
                                        </p:tgtEl>
                                      </p:cBhvr>
                                    </p:animEffect>
                                  </p:childTnLst>
                                </p:cTn>
                              </p:par>
                            </p:childTnLst>
                          </p:cTn>
                        </p:par>
                        <p:par>
                          <p:cTn id="2172" fill="hold">
                            <p:stCondLst>
                              <p:cond delay="27100"/>
                            </p:stCondLst>
                            <p:childTnLst>
                              <p:par>
                                <p:cTn id="2173" presetID="22" presetClass="entr" presetSubtype="4" fill="hold" grpId="0" nodeType="afterEffect">
                                  <p:stCondLst>
                                    <p:cond delay="0"/>
                                  </p:stCondLst>
                                  <p:childTnLst>
                                    <p:set>
                                      <p:cBhvr>
                                        <p:cTn id="2174" dur="1" fill="hold">
                                          <p:stCondLst>
                                            <p:cond delay="0"/>
                                          </p:stCondLst>
                                        </p:cTn>
                                        <p:tgtEl>
                                          <p:spTgt spid="15">
                                            <p:graphicEl>
                                              <a:chart seriesIdx="-4" categoryIdx="539" bldStep="category"/>
                                            </p:graphicEl>
                                          </p:spTgt>
                                        </p:tgtEl>
                                        <p:attrNameLst>
                                          <p:attrName>style.visibility</p:attrName>
                                        </p:attrNameLst>
                                      </p:cBhvr>
                                      <p:to>
                                        <p:strVal val="visible"/>
                                      </p:to>
                                    </p:set>
                                    <p:animEffect transition="in" filter="wipe(down)">
                                      <p:cBhvr>
                                        <p:cTn id="2175" dur="50"/>
                                        <p:tgtEl>
                                          <p:spTgt spid="15">
                                            <p:graphicEl>
                                              <a:chart seriesIdx="-4" categoryIdx="539" bldStep="category"/>
                                            </p:graphicEl>
                                          </p:spTgt>
                                        </p:tgtEl>
                                      </p:cBhvr>
                                    </p:animEffect>
                                  </p:childTnLst>
                                </p:cTn>
                              </p:par>
                            </p:childTnLst>
                          </p:cTn>
                        </p:par>
                        <p:par>
                          <p:cTn id="2176" fill="hold">
                            <p:stCondLst>
                              <p:cond delay="27150"/>
                            </p:stCondLst>
                            <p:childTnLst>
                              <p:par>
                                <p:cTn id="2177" presetID="22" presetClass="entr" presetSubtype="4" fill="hold" grpId="0" nodeType="afterEffect">
                                  <p:stCondLst>
                                    <p:cond delay="0"/>
                                  </p:stCondLst>
                                  <p:childTnLst>
                                    <p:set>
                                      <p:cBhvr>
                                        <p:cTn id="2178" dur="1" fill="hold">
                                          <p:stCondLst>
                                            <p:cond delay="0"/>
                                          </p:stCondLst>
                                        </p:cTn>
                                        <p:tgtEl>
                                          <p:spTgt spid="15">
                                            <p:graphicEl>
                                              <a:chart seriesIdx="-4" categoryIdx="540" bldStep="category"/>
                                            </p:graphicEl>
                                          </p:spTgt>
                                        </p:tgtEl>
                                        <p:attrNameLst>
                                          <p:attrName>style.visibility</p:attrName>
                                        </p:attrNameLst>
                                      </p:cBhvr>
                                      <p:to>
                                        <p:strVal val="visible"/>
                                      </p:to>
                                    </p:set>
                                    <p:animEffect transition="in" filter="wipe(down)">
                                      <p:cBhvr>
                                        <p:cTn id="2179" dur="50"/>
                                        <p:tgtEl>
                                          <p:spTgt spid="15">
                                            <p:graphicEl>
                                              <a:chart seriesIdx="-4" categoryIdx="540" bldStep="category"/>
                                            </p:graphicEl>
                                          </p:spTgt>
                                        </p:tgtEl>
                                      </p:cBhvr>
                                    </p:animEffect>
                                  </p:childTnLst>
                                </p:cTn>
                              </p:par>
                            </p:childTnLst>
                          </p:cTn>
                        </p:par>
                        <p:par>
                          <p:cTn id="2180" fill="hold">
                            <p:stCondLst>
                              <p:cond delay="27200"/>
                            </p:stCondLst>
                            <p:childTnLst>
                              <p:par>
                                <p:cTn id="2181" presetID="22" presetClass="entr" presetSubtype="4" fill="hold" grpId="0" nodeType="afterEffect">
                                  <p:stCondLst>
                                    <p:cond delay="0"/>
                                  </p:stCondLst>
                                  <p:childTnLst>
                                    <p:set>
                                      <p:cBhvr>
                                        <p:cTn id="2182" dur="1" fill="hold">
                                          <p:stCondLst>
                                            <p:cond delay="0"/>
                                          </p:stCondLst>
                                        </p:cTn>
                                        <p:tgtEl>
                                          <p:spTgt spid="15">
                                            <p:graphicEl>
                                              <a:chart seriesIdx="-4" categoryIdx="541" bldStep="category"/>
                                            </p:graphicEl>
                                          </p:spTgt>
                                        </p:tgtEl>
                                        <p:attrNameLst>
                                          <p:attrName>style.visibility</p:attrName>
                                        </p:attrNameLst>
                                      </p:cBhvr>
                                      <p:to>
                                        <p:strVal val="visible"/>
                                      </p:to>
                                    </p:set>
                                    <p:animEffect transition="in" filter="wipe(down)">
                                      <p:cBhvr>
                                        <p:cTn id="2183" dur="50"/>
                                        <p:tgtEl>
                                          <p:spTgt spid="15">
                                            <p:graphicEl>
                                              <a:chart seriesIdx="-4" categoryIdx="541" bldStep="category"/>
                                            </p:graphicEl>
                                          </p:spTgt>
                                        </p:tgtEl>
                                      </p:cBhvr>
                                    </p:animEffect>
                                  </p:childTnLst>
                                </p:cTn>
                              </p:par>
                            </p:childTnLst>
                          </p:cTn>
                        </p:par>
                        <p:par>
                          <p:cTn id="2184" fill="hold">
                            <p:stCondLst>
                              <p:cond delay="27250"/>
                            </p:stCondLst>
                            <p:childTnLst>
                              <p:par>
                                <p:cTn id="2185" presetID="22" presetClass="entr" presetSubtype="4" fill="hold" grpId="0" nodeType="afterEffect">
                                  <p:stCondLst>
                                    <p:cond delay="0"/>
                                  </p:stCondLst>
                                  <p:childTnLst>
                                    <p:set>
                                      <p:cBhvr>
                                        <p:cTn id="2186" dur="1" fill="hold">
                                          <p:stCondLst>
                                            <p:cond delay="0"/>
                                          </p:stCondLst>
                                        </p:cTn>
                                        <p:tgtEl>
                                          <p:spTgt spid="15">
                                            <p:graphicEl>
                                              <a:chart seriesIdx="-4" categoryIdx="542" bldStep="category"/>
                                            </p:graphicEl>
                                          </p:spTgt>
                                        </p:tgtEl>
                                        <p:attrNameLst>
                                          <p:attrName>style.visibility</p:attrName>
                                        </p:attrNameLst>
                                      </p:cBhvr>
                                      <p:to>
                                        <p:strVal val="visible"/>
                                      </p:to>
                                    </p:set>
                                    <p:animEffect transition="in" filter="wipe(down)">
                                      <p:cBhvr>
                                        <p:cTn id="2187" dur="50"/>
                                        <p:tgtEl>
                                          <p:spTgt spid="15">
                                            <p:graphicEl>
                                              <a:chart seriesIdx="-4" categoryIdx="542" bldStep="category"/>
                                            </p:graphicEl>
                                          </p:spTgt>
                                        </p:tgtEl>
                                      </p:cBhvr>
                                    </p:animEffect>
                                  </p:childTnLst>
                                </p:cTn>
                              </p:par>
                            </p:childTnLst>
                          </p:cTn>
                        </p:par>
                        <p:par>
                          <p:cTn id="2188" fill="hold">
                            <p:stCondLst>
                              <p:cond delay="27300"/>
                            </p:stCondLst>
                            <p:childTnLst>
                              <p:par>
                                <p:cTn id="2189" presetID="22" presetClass="entr" presetSubtype="4" fill="hold" grpId="0" nodeType="afterEffect">
                                  <p:stCondLst>
                                    <p:cond delay="0"/>
                                  </p:stCondLst>
                                  <p:childTnLst>
                                    <p:set>
                                      <p:cBhvr>
                                        <p:cTn id="2190" dur="1" fill="hold">
                                          <p:stCondLst>
                                            <p:cond delay="0"/>
                                          </p:stCondLst>
                                        </p:cTn>
                                        <p:tgtEl>
                                          <p:spTgt spid="15">
                                            <p:graphicEl>
                                              <a:chart seriesIdx="-4" categoryIdx="543" bldStep="category"/>
                                            </p:graphicEl>
                                          </p:spTgt>
                                        </p:tgtEl>
                                        <p:attrNameLst>
                                          <p:attrName>style.visibility</p:attrName>
                                        </p:attrNameLst>
                                      </p:cBhvr>
                                      <p:to>
                                        <p:strVal val="visible"/>
                                      </p:to>
                                    </p:set>
                                    <p:animEffect transition="in" filter="wipe(down)">
                                      <p:cBhvr>
                                        <p:cTn id="2191" dur="50"/>
                                        <p:tgtEl>
                                          <p:spTgt spid="15">
                                            <p:graphicEl>
                                              <a:chart seriesIdx="-4" categoryIdx="543" bldStep="category"/>
                                            </p:graphicEl>
                                          </p:spTgt>
                                        </p:tgtEl>
                                      </p:cBhvr>
                                    </p:animEffect>
                                  </p:childTnLst>
                                </p:cTn>
                              </p:par>
                            </p:childTnLst>
                          </p:cTn>
                        </p:par>
                        <p:par>
                          <p:cTn id="2192" fill="hold">
                            <p:stCondLst>
                              <p:cond delay="27350"/>
                            </p:stCondLst>
                            <p:childTnLst>
                              <p:par>
                                <p:cTn id="2193" presetID="22" presetClass="entr" presetSubtype="4" fill="hold" grpId="0" nodeType="afterEffect">
                                  <p:stCondLst>
                                    <p:cond delay="0"/>
                                  </p:stCondLst>
                                  <p:childTnLst>
                                    <p:set>
                                      <p:cBhvr>
                                        <p:cTn id="2194" dur="1" fill="hold">
                                          <p:stCondLst>
                                            <p:cond delay="0"/>
                                          </p:stCondLst>
                                        </p:cTn>
                                        <p:tgtEl>
                                          <p:spTgt spid="15">
                                            <p:graphicEl>
                                              <a:chart seriesIdx="-4" categoryIdx="544" bldStep="category"/>
                                            </p:graphicEl>
                                          </p:spTgt>
                                        </p:tgtEl>
                                        <p:attrNameLst>
                                          <p:attrName>style.visibility</p:attrName>
                                        </p:attrNameLst>
                                      </p:cBhvr>
                                      <p:to>
                                        <p:strVal val="visible"/>
                                      </p:to>
                                    </p:set>
                                    <p:animEffect transition="in" filter="wipe(down)">
                                      <p:cBhvr>
                                        <p:cTn id="2195" dur="50"/>
                                        <p:tgtEl>
                                          <p:spTgt spid="15">
                                            <p:graphicEl>
                                              <a:chart seriesIdx="-4" categoryIdx="544" bldStep="category"/>
                                            </p:graphicEl>
                                          </p:spTgt>
                                        </p:tgtEl>
                                      </p:cBhvr>
                                    </p:animEffect>
                                  </p:childTnLst>
                                </p:cTn>
                              </p:par>
                            </p:childTnLst>
                          </p:cTn>
                        </p:par>
                        <p:par>
                          <p:cTn id="2196" fill="hold">
                            <p:stCondLst>
                              <p:cond delay="27400"/>
                            </p:stCondLst>
                            <p:childTnLst>
                              <p:par>
                                <p:cTn id="2197" presetID="22" presetClass="entr" presetSubtype="4" fill="hold" grpId="0" nodeType="afterEffect">
                                  <p:stCondLst>
                                    <p:cond delay="0"/>
                                  </p:stCondLst>
                                  <p:childTnLst>
                                    <p:set>
                                      <p:cBhvr>
                                        <p:cTn id="2198" dur="1" fill="hold">
                                          <p:stCondLst>
                                            <p:cond delay="0"/>
                                          </p:stCondLst>
                                        </p:cTn>
                                        <p:tgtEl>
                                          <p:spTgt spid="15">
                                            <p:graphicEl>
                                              <a:chart seriesIdx="-4" categoryIdx="545" bldStep="category"/>
                                            </p:graphicEl>
                                          </p:spTgt>
                                        </p:tgtEl>
                                        <p:attrNameLst>
                                          <p:attrName>style.visibility</p:attrName>
                                        </p:attrNameLst>
                                      </p:cBhvr>
                                      <p:to>
                                        <p:strVal val="visible"/>
                                      </p:to>
                                    </p:set>
                                    <p:animEffect transition="in" filter="wipe(down)">
                                      <p:cBhvr>
                                        <p:cTn id="2199" dur="50"/>
                                        <p:tgtEl>
                                          <p:spTgt spid="15">
                                            <p:graphicEl>
                                              <a:chart seriesIdx="-4" categoryIdx="545" bldStep="category"/>
                                            </p:graphicEl>
                                          </p:spTgt>
                                        </p:tgtEl>
                                      </p:cBhvr>
                                    </p:animEffect>
                                  </p:childTnLst>
                                </p:cTn>
                              </p:par>
                            </p:childTnLst>
                          </p:cTn>
                        </p:par>
                        <p:par>
                          <p:cTn id="2200" fill="hold">
                            <p:stCondLst>
                              <p:cond delay="27450"/>
                            </p:stCondLst>
                            <p:childTnLst>
                              <p:par>
                                <p:cTn id="2201" presetID="22" presetClass="entr" presetSubtype="4" fill="hold" grpId="0" nodeType="afterEffect">
                                  <p:stCondLst>
                                    <p:cond delay="0"/>
                                  </p:stCondLst>
                                  <p:childTnLst>
                                    <p:set>
                                      <p:cBhvr>
                                        <p:cTn id="2202" dur="1" fill="hold">
                                          <p:stCondLst>
                                            <p:cond delay="0"/>
                                          </p:stCondLst>
                                        </p:cTn>
                                        <p:tgtEl>
                                          <p:spTgt spid="15">
                                            <p:graphicEl>
                                              <a:chart seriesIdx="-4" categoryIdx="546" bldStep="category"/>
                                            </p:graphicEl>
                                          </p:spTgt>
                                        </p:tgtEl>
                                        <p:attrNameLst>
                                          <p:attrName>style.visibility</p:attrName>
                                        </p:attrNameLst>
                                      </p:cBhvr>
                                      <p:to>
                                        <p:strVal val="visible"/>
                                      </p:to>
                                    </p:set>
                                    <p:animEffect transition="in" filter="wipe(down)">
                                      <p:cBhvr>
                                        <p:cTn id="2203" dur="50"/>
                                        <p:tgtEl>
                                          <p:spTgt spid="15">
                                            <p:graphicEl>
                                              <a:chart seriesIdx="-4" categoryIdx="546" bldStep="category"/>
                                            </p:graphicEl>
                                          </p:spTgt>
                                        </p:tgtEl>
                                      </p:cBhvr>
                                    </p:animEffect>
                                  </p:childTnLst>
                                </p:cTn>
                              </p:par>
                            </p:childTnLst>
                          </p:cTn>
                        </p:par>
                        <p:par>
                          <p:cTn id="2204" fill="hold">
                            <p:stCondLst>
                              <p:cond delay="27500"/>
                            </p:stCondLst>
                            <p:childTnLst>
                              <p:par>
                                <p:cTn id="2205" presetID="22" presetClass="entr" presetSubtype="4" fill="hold" grpId="0" nodeType="afterEffect">
                                  <p:stCondLst>
                                    <p:cond delay="0"/>
                                  </p:stCondLst>
                                  <p:childTnLst>
                                    <p:set>
                                      <p:cBhvr>
                                        <p:cTn id="2206" dur="1" fill="hold">
                                          <p:stCondLst>
                                            <p:cond delay="0"/>
                                          </p:stCondLst>
                                        </p:cTn>
                                        <p:tgtEl>
                                          <p:spTgt spid="15">
                                            <p:graphicEl>
                                              <a:chart seriesIdx="-4" categoryIdx="547" bldStep="category"/>
                                            </p:graphicEl>
                                          </p:spTgt>
                                        </p:tgtEl>
                                        <p:attrNameLst>
                                          <p:attrName>style.visibility</p:attrName>
                                        </p:attrNameLst>
                                      </p:cBhvr>
                                      <p:to>
                                        <p:strVal val="visible"/>
                                      </p:to>
                                    </p:set>
                                    <p:animEffect transition="in" filter="wipe(down)">
                                      <p:cBhvr>
                                        <p:cTn id="2207" dur="50"/>
                                        <p:tgtEl>
                                          <p:spTgt spid="15">
                                            <p:graphicEl>
                                              <a:chart seriesIdx="-4" categoryIdx="547" bldStep="category"/>
                                            </p:graphicEl>
                                          </p:spTgt>
                                        </p:tgtEl>
                                      </p:cBhvr>
                                    </p:animEffect>
                                  </p:childTnLst>
                                </p:cTn>
                              </p:par>
                            </p:childTnLst>
                          </p:cTn>
                        </p:par>
                        <p:par>
                          <p:cTn id="2208" fill="hold">
                            <p:stCondLst>
                              <p:cond delay="27550"/>
                            </p:stCondLst>
                            <p:childTnLst>
                              <p:par>
                                <p:cTn id="2209" presetID="22" presetClass="entr" presetSubtype="4" fill="hold" grpId="0" nodeType="afterEffect">
                                  <p:stCondLst>
                                    <p:cond delay="0"/>
                                  </p:stCondLst>
                                  <p:childTnLst>
                                    <p:set>
                                      <p:cBhvr>
                                        <p:cTn id="2210" dur="1" fill="hold">
                                          <p:stCondLst>
                                            <p:cond delay="0"/>
                                          </p:stCondLst>
                                        </p:cTn>
                                        <p:tgtEl>
                                          <p:spTgt spid="15">
                                            <p:graphicEl>
                                              <a:chart seriesIdx="-4" categoryIdx="548" bldStep="category"/>
                                            </p:graphicEl>
                                          </p:spTgt>
                                        </p:tgtEl>
                                        <p:attrNameLst>
                                          <p:attrName>style.visibility</p:attrName>
                                        </p:attrNameLst>
                                      </p:cBhvr>
                                      <p:to>
                                        <p:strVal val="visible"/>
                                      </p:to>
                                    </p:set>
                                    <p:animEffect transition="in" filter="wipe(down)">
                                      <p:cBhvr>
                                        <p:cTn id="2211" dur="50"/>
                                        <p:tgtEl>
                                          <p:spTgt spid="15">
                                            <p:graphicEl>
                                              <a:chart seriesIdx="-4" categoryIdx="548" bldStep="category"/>
                                            </p:graphicEl>
                                          </p:spTgt>
                                        </p:tgtEl>
                                      </p:cBhvr>
                                    </p:animEffect>
                                  </p:childTnLst>
                                </p:cTn>
                              </p:par>
                            </p:childTnLst>
                          </p:cTn>
                        </p:par>
                        <p:par>
                          <p:cTn id="2212" fill="hold">
                            <p:stCondLst>
                              <p:cond delay="27600"/>
                            </p:stCondLst>
                            <p:childTnLst>
                              <p:par>
                                <p:cTn id="2213" presetID="22" presetClass="entr" presetSubtype="4" fill="hold" grpId="0" nodeType="afterEffect">
                                  <p:stCondLst>
                                    <p:cond delay="0"/>
                                  </p:stCondLst>
                                  <p:childTnLst>
                                    <p:set>
                                      <p:cBhvr>
                                        <p:cTn id="2214" dur="1" fill="hold">
                                          <p:stCondLst>
                                            <p:cond delay="0"/>
                                          </p:stCondLst>
                                        </p:cTn>
                                        <p:tgtEl>
                                          <p:spTgt spid="15">
                                            <p:graphicEl>
                                              <a:chart seriesIdx="-4" categoryIdx="549" bldStep="category"/>
                                            </p:graphicEl>
                                          </p:spTgt>
                                        </p:tgtEl>
                                        <p:attrNameLst>
                                          <p:attrName>style.visibility</p:attrName>
                                        </p:attrNameLst>
                                      </p:cBhvr>
                                      <p:to>
                                        <p:strVal val="visible"/>
                                      </p:to>
                                    </p:set>
                                    <p:animEffect transition="in" filter="wipe(down)">
                                      <p:cBhvr>
                                        <p:cTn id="2215" dur="50"/>
                                        <p:tgtEl>
                                          <p:spTgt spid="15">
                                            <p:graphicEl>
                                              <a:chart seriesIdx="-4" categoryIdx="549" bldStep="category"/>
                                            </p:graphicEl>
                                          </p:spTgt>
                                        </p:tgtEl>
                                      </p:cBhvr>
                                    </p:animEffect>
                                  </p:childTnLst>
                                </p:cTn>
                              </p:par>
                            </p:childTnLst>
                          </p:cTn>
                        </p:par>
                        <p:par>
                          <p:cTn id="2216" fill="hold">
                            <p:stCondLst>
                              <p:cond delay="27650"/>
                            </p:stCondLst>
                            <p:childTnLst>
                              <p:par>
                                <p:cTn id="2217" presetID="22" presetClass="entr" presetSubtype="4" fill="hold" grpId="0" nodeType="afterEffect">
                                  <p:stCondLst>
                                    <p:cond delay="0"/>
                                  </p:stCondLst>
                                  <p:childTnLst>
                                    <p:set>
                                      <p:cBhvr>
                                        <p:cTn id="2218" dur="1" fill="hold">
                                          <p:stCondLst>
                                            <p:cond delay="0"/>
                                          </p:stCondLst>
                                        </p:cTn>
                                        <p:tgtEl>
                                          <p:spTgt spid="15">
                                            <p:graphicEl>
                                              <a:chart seriesIdx="-4" categoryIdx="550" bldStep="category"/>
                                            </p:graphicEl>
                                          </p:spTgt>
                                        </p:tgtEl>
                                        <p:attrNameLst>
                                          <p:attrName>style.visibility</p:attrName>
                                        </p:attrNameLst>
                                      </p:cBhvr>
                                      <p:to>
                                        <p:strVal val="visible"/>
                                      </p:to>
                                    </p:set>
                                    <p:animEffect transition="in" filter="wipe(down)">
                                      <p:cBhvr>
                                        <p:cTn id="2219" dur="50"/>
                                        <p:tgtEl>
                                          <p:spTgt spid="15">
                                            <p:graphicEl>
                                              <a:chart seriesIdx="-4" categoryIdx="550" bldStep="category"/>
                                            </p:graphicEl>
                                          </p:spTgt>
                                        </p:tgtEl>
                                      </p:cBhvr>
                                    </p:animEffect>
                                  </p:childTnLst>
                                </p:cTn>
                              </p:par>
                            </p:childTnLst>
                          </p:cTn>
                        </p:par>
                        <p:par>
                          <p:cTn id="2220" fill="hold">
                            <p:stCondLst>
                              <p:cond delay="27700"/>
                            </p:stCondLst>
                            <p:childTnLst>
                              <p:par>
                                <p:cTn id="2221" presetID="22" presetClass="entr" presetSubtype="4" fill="hold" grpId="0" nodeType="afterEffect">
                                  <p:stCondLst>
                                    <p:cond delay="0"/>
                                  </p:stCondLst>
                                  <p:childTnLst>
                                    <p:set>
                                      <p:cBhvr>
                                        <p:cTn id="2222" dur="1" fill="hold">
                                          <p:stCondLst>
                                            <p:cond delay="0"/>
                                          </p:stCondLst>
                                        </p:cTn>
                                        <p:tgtEl>
                                          <p:spTgt spid="15">
                                            <p:graphicEl>
                                              <a:chart seriesIdx="-4" categoryIdx="551" bldStep="category"/>
                                            </p:graphicEl>
                                          </p:spTgt>
                                        </p:tgtEl>
                                        <p:attrNameLst>
                                          <p:attrName>style.visibility</p:attrName>
                                        </p:attrNameLst>
                                      </p:cBhvr>
                                      <p:to>
                                        <p:strVal val="visible"/>
                                      </p:to>
                                    </p:set>
                                    <p:animEffect transition="in" filter="wipe(down)">
                                      <p:cBhvr>
                                        <p:cTn id="2223" dur="50"/>
                                        <p:tgtEl>
                                          <p:spTgt spid="15">
                                            <p:graphicEl>
                                              <a:chart seriesIdx="-4" categoryIdx="551" bldStep="category"/>
                                            </p:graphicEl>
                                          </p:spTgt>
                                        </p:tgtEl>
                                      </p:cBhvr>
                                    </p:animEffect>
                                  </p:childTnLst>
                                </p:cTn>
                              </p:par>
                            </p:childTnLst>
                          </p:cTn>
                        </p:par>
                        <p:par>
                          <p:cTn id="2224" fill="hold">
                            <p:stCondLst>
                              <p:cond delay="27750"/>
                            </p:stCondLst>
                            <p:childTnLst>
                              <p:par>
                                <p:cTn id="2225" presetID="22" presetClass="entr" presetSubtype="4" fill="hold" grpId="0" nodeType="afterEffect">
                                  <p:stCondLst>
                                    <p:cond delay="0"/>
                                  </p:stCondLst>
                                  <p:childTnLst>
                                    <p:set>
                                      <p:cBhvr>
                                        <p:cTn id="2226" dur="1" fill="hold">
                                          <p:stCondLst>
                                            <p:cond delay="0"/>
                                          </p:stCondLst>
                                        </p:cTn>
                                        <p:tgtEl>
                                          <p:spTgt spid="15">
                                            <p:graphicEl>
                                              <a:chart seriesIdx="-4" categoryIdx="552" bldStep="category"/>
                                            </p:graphicEl>
                                          </p:spTgt>
                                        </p:tgtEl>
                                        <p:attrNameLst>
                                          <p:attrName>style.visibility</p:attrName>
                                        </p:attrNameLst>
                                      </p:cBhvr>
                                      <p:to>
                                        <p:strVal val="visible"/>
                                      </p:to>
                                    </p:set>
                                    <p:animEffect transition="in" filter="wipe(down)">
                                      <p:cBhvr>
                                        <p:cTn id="2227" dur="50"/>
                                        <p:tgtEl>
                                          <p:spTgt spid="15">
                                            <p:graphicEl>
                                              <a:chart seriesIdx="-4" categoryIdx="552" bldStep="category"/>
                                            </p:graphicEl>
                                          </p:spTgt>
                                        </p:tgtEl>
                                      </p:cBhvr>
                                    </p:animEffect>
                                  </p:childTnLst>
                                </p:cTn>
                              </p:par>
                            </p:childTnLst>
                          </p:cTn>
                        </p:par>
                        <p:par>
                          <p:cTn id="2228" fill="hold">
                            <p:stCondLst>
                              <p:cond delay="27800"/>
                            </p:stCondLst>
                            <p:childTnLst>
                              <p:par>
                                <p:cTn id="2229" presetID="22" presetClass="entr" presetSubtype="4" fill="hold" grpId="0" nodeType="afterEffect">
                                  <p:stCondLst>
                                    <p:cond delay="0"/>
                                  </p:stCondLst>
                                  <p:childTnLst>
                                    <p:set>
                                      <p:cBhvr>
                                        <p:cTn id="2230" dur="1" fill="hold">
                                          <p:stCondLst>
                                            <p:cond delay="0"/>
                                          </p:stCondLst>
                                        </p:cTn>
                                        <p:tgtEl>
                                          <p:spTgt spid="15">
                                            <p:graphicEl>
                                              <a:chart seriesIdx="-4" categoryIdx="553" bldStep="category"/>
                                            </p:graphicEl>
                                          </p:spTgt>
                                        </p:tgtEl>
                                        <p:attrNameLst>
                                          <p:attrName>style.visibility</p:attrName>
                                        </p:attrNameLst>
                                      </p:cBhvr>
                                      <p:to>
                                        <p:strVal val="visible"/>
                                      </p:to>
                                    </p:set>
                                    <p:animEffect transition="in" filter="wipe(down)">
                                      <p:cBhvr>
                                        <p:cTn id="2231" dur="50"/>
                                        <p:tgtEl>
                                          <p:spTgt spid="15">
                                            <p:graphicEl>
                                              <a:chart seriesIdx="-4" categoryIdx="553" bldStep="category"/>
                                            </p:graphicEl>
                                          </p:spTgt>
                                        </p:tgtEl>
                                      </p:cBhvr>
                                    </p:animEffect>
                                  </p:childTnLst>
                                </p:cTn>
                              </p:par>
                            </p:childTnLst>
                          </p:cTn>
                        </p:par>
                        <p:par>
                          <p:cTn id="2232" fill="hold">
                            <p:stCondLst>
                              <p:cond delay="27850"/>
                            </p:stCondLst>
                            <p:childTnLst>
                              <p:par>
                                <p:cTn id="2233" presetID="22" presetClass="entr" presetSubtype="4" fill="hold" grpId="0" nodeType="afterEffect">
                                  <p:stCondLst>
                                    <p:cond delay="0"/>
                                  </p:stCondLst>
                                  <p:childTnLst>
                                    <p:set>
                                      <p:cBhvr>
                                        <p:cTn id="2234" dur="1" fill="hold">
                                          <p:stCondLst>
                                            <p:cond delay="0"/>
                                          </p:stCondLst>
                                        </p:cTn>
                                        <p:tgtEl>
                                          <p:spTgt spid="15">
                                            <p:graphicEl>
                                              <a:chart seriesIdx="-4" categoryIdx="554" bldStep="category"/>
                                            </p:graphicEl>
                                          </p:spTgt>
                                        </p:tgtEl>
                                        <p:attrNameLst>
                                          <p:attrName>style.visibility</p:attrName>
                                        </p:attrNameLst>
                                      </p:cBhvr>
                                      <p:to>
                                        <p:strVal val="visible"/>
                                      </p:to>
                                    </p:set>
                                    <p:animEffect transition="in" filter="wipe(down)">
                                      <p:cBhvr>
                                        <p:cTn id="2235" dur="50"/>
                                        <p:tgtEl>
                                          <p:spTgt spid="15">
                                            <p:graphicEl>
                                              <a:chart seriesIdx="-4" categoryIdx="554" bldStep="category"/>
                                            </p:graphicEl>
                                          </p:spTgt>
                                        </p:tgtEl>
                                      </p:cBhvr>
                                    </p:animEffect>
                                  </p:childTnLst>
                                </p:cTn>
                              </p:par>
                            </p:childTnLst>
                          </p:cTn>
                        </p:par>
                        <p:par>
                          <p:cTn id="2236" fill="hold">
                            <p:stCondLst>
                              <p:cond delay="27900"/>
                            </p:stCondLst>
                            <p:childTnLst>
                              <p:par>
                                <p:cTn id="2237" presetID="22" presetClass="entr" presetSubtype="4" fill="hold" grpId="0" nodeType="afterEffect">
                                  <p:stCondLst>
                                    <p:cond delay="0"/>
                                  </p:stCondLst>
                                  <p:childTnLst>
                                    <p:set>
                                      <p:cBhvr>
                                        <p:cTn id="2238" dur="1" fill="hold">
                                          <p:stCondLst>
                                            <p:cond delay="0"/>
                                          </p:stCondLst>
                                        </p:cTn>
                                        <p:tgtEl>
                                          <p:spTgt spid="15">
                                            <p:graphicEl>
                                              <a:chart seriesIdx="-4" categoryIdx="555" bldStep="category"/>
                                            </p:graphicEl>
                                          </p:spTgt>
                                        </p:tgtEl>
                                        <p:attrNameLst>
                                          <p:attrName>style.visibility</p:attrName>
                                        </p:attrNameLst>
                                      </p:cBhvr>
                                      <p:to>
                                        <p:strVal val="visible"/>
                                      </p:to>
                                    </p:set>
                                    <p:animEffect transition="in" filter="wipe(down)">
                                      <p:cBhvr>
                                        <p:cTn id="2239" dur="50"/>
                                        <p:tgtEl>
                                          <p:spTgt spid="15">
                                            <p:graphicEl>
                                              <a:chart seriesIdx="-4" categoryIdx="555" bldStep="category"/>
                                            </p:graphicEl>
                                          </p:spTgt>
                                        </p:tgtEl>
                                      </p:cBhvr>
                                    </p:animEffect>
                                  </p:childTnLst>
                                </p:cTn>
                              </p:par>
                            </p:childTnLst>
                          </p:cTn>
                        </p:par>
                        <p:par>
                          <p:cTn id="2240" fill="hold">
                            <p:stCondLst>
                              <p:cond delay="27950"/>
                            </p:stCondLst>
                            <p:childTnLst>
                              <p:par>
                                <p:cTn id="2241" presetID="22" presetClass="entr" presetSubtype="4" fill="hold" grpId="0" nodeType="afterEffect">
                                  <p:stCondLst>
                                    <p:cond delay="0"/>
                                  </p:stCondLst>
                                  <p:childTnLst>
                                    <p:set>
                                      <p:cBhvr>
                                        <p:cTn id="2242" dur="1" fill="hold">
                                          <p:stCondLst>
                                            <p:cond delay="0"/>
                                          </p:stCondLst>
                                        </p:cTn>
                                        <p:tgtEl>
                                          <p:spTgt spid="15">
                                            <p:graphicEl>
                                              <a:chart seriesIdx="-4" categoryIdx="556" bldStep="category"/>
                                            </p:graphicEl>
                                          </p:spTgt>
                                        </p:tgtEl>
                                        <p:attrNameLst>
                                          <p:attrName>style.visibility</p:attrName>
                                        </p:attrNameLst>
                                      </p:cBhvr>
                                      <p:to>
                                        <p:strVal val="visible"/>
                                      </p:to>
                                    </p:set>
                                    <p:animEffect transition="in" filter="wipe(down)">
                                      <p:cBhvr>
                                        <p:cTn id="2243" dur="50"/>
                                        <p:tgtEl>
                                          <p:spTgt spid="15">
                                            <p:graphicEl>
                                              <a:chart seriesIdx="-4" categoryIdx="556" bldStep="category"/>
                                            </p:graphicEl>
                                          </p:spTgt>
                                        </p:tgtEl>
                                      </p:cBhvr>
                                    </p:animEffect>
                                  </p:childTnLst>
                                </p:cTn>
                              </p:par>
                            </p:childTnLst>
                          </p:cTn>
                        </p:par>
                        <p:par>
                          <p:cTn id="2244" fill="hold">
                            <p:stCondLst>
                              <p:cond delay="28000"/>
                            </p:stCondLst>
                            <p:childTnLst>
                              <p:par>
                                <p:cTn id="2245" presetID="22" presetClass="entr" presetSubtype="4" fill="hold" grpId="0" nodeType="afterEffect">
                                  <p:stCondLst>
                                    <p:cond delay="0"/>
                                  </p:stCondLst>
                                  <p:childTnLst>
                                    <p:set>
                                      <p:cBhvr>
                                        <p:cTn id="2246" dur="1" fill="hold">
                                          <p:stCondLst>
                                            <p:cond delay="0"/>
                                          </p:stCondLst>
                                        </p:cTn>
                                        <p:tgtEl>
                                          <p:spTgt spid="15">
                                            <p:graphicEl>
                                              <a:chart seriesIdx="-4" categoryIdx="557" bldStep="category"/>
                                            </p:graphicEl>
                                          </p:spTgt>
                                        </p:tgtEl>
                                        <p:attrNameLst>
                                          <p:attrName>style.visibility</p:attrName>
                                        </p:attrNameLst>
                                      </p:cBhvr>
                                      <p:to>
                                        <p:strVal val="visible"/>
                                      </p:to>
                                    </p:set>
                                    <p:animEffect transition="in" filter="wipe(down)">
                                      <p:cBhvr>
                                        <p:cTn id="2247" dur="50"/>
                                        <p:tgtEl>
                                          <p:spTgt spid="15">
                                            <p:graphicEl>
                                              <a:chart seriesIdx="-4" categoryIdx="557" bldStep="category"/>
                                            </p:graphicEl>
                                          </p:spTgt>
                                        </p:tgtEl>
                                      </p:cBhvr>
                                    </p:animEffect>
                                  </p:childTnLst>
                                </p:cTn>
                              </p:par>
                            </p:childTnLst>
                          </p:cTn>
                        </p:par>
                        <p:par>
                          <p:cTn id="2248" fill="hold">
                            <p:stCondLst>
                              <p:cond delay="28050"/>
                            </p:stCondLst>
                            <p:childTnLst>
                              <p:par>
                                <p:cTn id="2249" presetID="22" presetClass="entr" presetSubtype="4" fill="hold" grpId="0" nodeType="afterEffect">
                                  <p:stCondLst>
                                    <p:cond delay="0"/>
                                  </p:stCondLst>
                                  <p:childTnLst>
                                    <p:set>
                                      <p:cBhvr>
                                        <p:cTn id="2250" dur="1" fill="hold">
                                          <p:stCondLst>
                                            <p:cond delay="0"/>
                                          </p:stCondLst>
                                        </p:cTn>
                                        <p:tgtEl>
                                          <p:spTgt spid="15">
                                            <p:graphicEl>
                                              <a:chart seriesIdx="-4" categoryIdx="558" bldStep="category"/>
                                            </p:graphicEl>
                                          </p:spTgt>
                                        </p:tgtEl>
                                        <p:attrNameLst>
                                          <p:attrName>style.visibility</p:attrName>
                                        </p:attrNameLst>
                                      </p:cBhvr>
                                      <p:to>
                                        <p:strVal val="visible"/>
                                      </p:to>
                                    </p:set>
                                    <p:animEffect transition="in" filter="wipe(down)">
                                      <p:cBhvr>
                                        <p:cTn id="2251" dur="50"/>
                                        <p:tgtEl>
                                          <p:spTgt spid="15">
                                            <p:graphicEl>
                                              <a:chart seriesIdx="-4" categoryIdx="558" bldStep="category"/>
                                            </p:graphicEl>
                                          </p:spTgt>
                                        </p:tgtEl>
                                      </p:cBhvr>
                                    </p:animEffect>
                                  </p:childTnLst>
                                </p:cTn>
                              </p:par>
                            </p:childTnLst>
                          </p:cTn>
                        </p:par>
                        <p:par>
                          <p:cTn id="2252" fill="hold">
                            <p:stCondLst>
                              <p:cond delay="28100"/>
                            </p:stCondLst>
                            <p:childTnLst>
                              <p:par>
                                <p:cTn id="2253" presetID="22" presetClass="entr" presetSubtype="4" fill="hold" grpId="0" nodeType="afterEffect">
                                  <p:stCondLst>
                                    <p:cond delay="0"/>
                                  </p:stCondLst>
                                  <p:childTnLst>
                                    <p:set>
                                      <p:cBhvr>
                                        <p:cTn id="2254" dur="1" fill="hold">
                                          <p:stCondLst>
                                            <p:cond delay="0"/>
                                          </p:stCondLst>
                                        </p:cTn>
                                        <p:tgtEl>
                                          <p:spTgt spid="15">
                                            <p:graphicEl>
                                              <a:chart seriesIdx="-4" categoryIdx="559" bldStep="category"/>
                                            </p:graphicEl>
                                          </p:spTgt>
                                        </p:tgtEl>
                                        <p:attrNameLst>
                                          <p:attrName>style.visibility</p:attrName>
                                        </p:attrNameLst>
                                      </p:cBhvr>
                                      <p:to>
                                        <p:strVal val="visible"/>
                                      </p:to>
                                    </p:set>
                                    <p:animEffect transition="in" filter="wipe(down)">
                                      <p:cBhvr>
                                        <p:cTn id="2255" dur="50"/>
                                        <p:tgtEl>
                                          <p:spTgt spid="15">
                                            <p:graphicEl>
                                              <a:chart seriesIdx="-4" categoryIdx="559" bldStep="category"/>
                                            </p:graphicEl>
                                          </p:spTgt>
                                        </p:tgtEl>
                                      </p:cBhvr>
                                    </p:animEffect>
                                  </p:childTnLst>
                                </p:cTn>
                              </p:par>
                            </p:childTnLst>
                          </p:cTn>
                        </p:par>
                        <p:par>
                          <p:cTn id="2256" fill="hold">
                            <p:stCondLst>
                              <p:cond delay="28150"/>
                            </p:stCondLst>
                            <p:childTnLst>
                              <p:par>
                                <p:cTn id="2257" presetID="22" presetClass="entr" presetSubtype="4" fill="hold" grpId="0" nodeType="afterEffect">
                                  <p:stCondLst>
                                    <p:cond delay="0"/>
                                  </p:stCondLst>
                                  <p:childTnLst>
                                    <p:set>
                                      <p:cBhvr>
                                        <p:cTn id="2258" dur="1" fill="hold">
                                          <p:stCondLst>
                                            <p:cond delay="0"/>
                                          </p:stCondLst>
                                        </p:cTn>
                                        <p:tgtEl>
                                          <p:spTgt spid="15">
                                            <p:graphicEl>
                                              <a:chart seriesIdx="-4" categoryIdx="560" bldStep="category"/>
                                            </p:graphicEl>
                                          </p:spTgt>
                                        </p:tgtEl>
                                        <p:attrNameLst>
                                          <p:attrName>style.visibility</p:attrName>
                                        </p:attrNameLst>
                                      </p:cBhvr>
                                      <p:to>
                                        <p:strVal val="visible"/>
                                      </p:to>
                                    </p:set>
                                    <p:animEffect transition="in" filter="wipe(down)">
                                      <p:cBhvr>
                                        <p:cTn id="2259" dur="50"/>
                                        <p:tgtEl>
                                          <p:spTgt spid="15">
                                            <p:graphicEl>
                                              <a:chart seriesIdx="-4" categoryIdx="560" bldStep="category"/>
                                            </p:graphicEl>
                                          </p:spTgt>
                                        </p:tgtEl>
                                      </p:cBhvr>
                                    </p:animEffect>
                                  </p:childTnLst>
                                </p:cTn>
                              </p:par>
                            </p:childTnLst>
                          </p:cTn>
                        </p:par>
                        <p:par>
                          <p:cTn id="2260" fill="hold">
                            <p:stCondLst>
                              <p:cond delay="28200"/>
                            </p:stCondLst>
                            <p:childTnLst>
                              <p:par>
                                <p:cTn id="2261" presetID="22" presetClass="entr" presetSubtype="4" fill="hold" grpId="0" nodeType="afterEffect">
                                  <p:stCondLst>
                                    <p:cond delay="0"/>
                                  </p:stCondLst>
                                  <p:childTnLst>
                                    <p:set>
                                      <p:cBhvr>
                                        <p:cTn id="2262" dur="1" fill="hold">
                                          <p:stCondLst>
                                            <p:cond delay="0"/>
                                          </p:stCondLst>
                                        </p:cTn>
                                        <p:tgtEl>
                                          <p:spTgt spid="15">
                                            <p:graphicEl>
                                              <a:chart seriesIdx="-4" categoryIdx="561" bldStep="category"/>
                                            </p:graphicEl>
                                          </p:spTgt>
                                        </p:tgtEl>
                                        <p:attrNameLst>
                                          <p:attrName>style.visibility</p:attrName>
                                        </p:attrNameLst>
                                      </p:cBhvr>
                                      <p:to>
                                        <p:strVal val="visible"/>
                                      </p:to>
                                    </p:set>
                                    <p:animEffect transition="in" filter="wipe(down)">
                                      <p:cBhvr>
                                        <p:cTn id="2263" dur="50"/>
                                        <p:tgtEl>
                                          <p:spTgt spid="15">
                                            <p:graphicEl>
                                              <a:chart seriesIdx="-4" categoryIdx="561" bldStep="category"/>
                                            </p:graphicEl>
                                          </p:spTgt>
                                        </p:tgtEl>
                                      </p:cBhvr>
                                    </p:animEffect>
                                  </p:childTnLst>
                                </p:cTn>
                              </p:par>
                            </p:childTnLst>
                          </p:cTn>
                        </p:par>
                        <p:par>
                          <p:cTn id="2264" fill="hold">
                            <p:stCondLst>
                              <p:cond delay="28250"/>
                            </p:stCondLst>
                            <p:childTnLst>
                              <p:par>
                                <p:cTn id="2265" presetID="22" presetClass="entr" presetSubtype="4" fill="hold" grpId="0" nodeType="afterEffect">
                                  <p:stCondLst>
                                    <p:cond delay="0"/>
                                  </p:stCondLst>
                                  <p:childTnLst>
                                    <p:set>
                                      <p:cBhvr>
                                        <p:cTn id="2266" dur="1" fill="hold">
                                          <p:stCondLst>
                                            <p:cond delay="0"/>
                                          </p:stCondLst>
                                        </p:cTn>
                                        <p:tgtEl>
                                          <p:spTgt spid="15">
                                            <p:graphicEl>
                                              <a:chart seriesIdx="-4" categoryIdx="562" bldStep="category"/>
                                            </p:graphicEl>
                                          </p:spTgt>
                                        </p:tgtEl>
                                        <p:attrNameLst>
                                          <p:attrName>style.visibility</p:attrName>
                                        </p:attrNameLst>
                                      </p:cBhvr>
                                      <p:to>
                                        <p:strVal val="visible"/>
                                      </p:to>
                                    </p:set>
                                    <p:animEffect transition="in" filter="wipe(down)">
                                      <p:cBhvr>
                                        <p:cTn id="2267" dur="50"/>
                                        <p:tgtEl>
                                          <p:spTgt spid="15">
                                            <p:graphicEl>
                                              <a:chart seriesIdx="-4" categoryIdx="562" bldStep="category"/>
                                            </p:graphicEl>
                                          </p:spTgt>
                                        </p:tgtEl>
                                      </p:cBhvr>
                                    </p:animEffect>
                                  </p:childTnLst>
                                </p:cTn>
                              </p:par>
                            </p:childTnLst>
                          </p:cTn>
                        </p:par>
                        <p:par>
                          <p:cTn id="2268" fill="hold">
                            <p:stCondLst>
                              <p:cond delay="28300"/>
                            </p:stCondLst>
                            <p:childTnLst>
                              <p:par>
                                <p:cTn id="2269" presetID="22" presetClass="entr" presetSubtype="4" fill="hold" grpId="0" nodeType="afterEffect">
                                  <p:stCondLst>
                                    <p:cond delay="0"/>
                                  </p:stCondLst>
                                  <p:childTnLst>
                                    <p:set>
                                      <p:cBhvr>
                                        <p:cTn id="2270" dur="1" fill="hold">
                                          <p:stCondLst>
                                            <p:cond delay="0"/>
                                          </p:stCondLst>
                                        </p:cTn>
                                        <p:tgtEl>
                                          <p:spTgt spid="15">
                                            <p:graphicEl>
                                              <a:chart seriesIdx="-4" categoryIdx="563" bldStep="category"/>
                                            </p:graphicEl>
                                          </p:spTgt>
                                        </p:tgtEl>
                                        <p:attrNameLst>
                                          <p:attrName>style.visibility</p:attrName>
                                        </p:attrNameLst>
                                      </p:cBhvr>
                                      <p:to>
                                        <p:strVal val="visible"/>
                                      </p:to>
                                    </p:set>
                                    <p:animEffect transition="in" filter="wipe(down)">
                                      <p:cBhvr>
                                        <p:cTn id="2271" dur="50"/>
                                        <p:tgtEl>
                                          <p:spTgt spid="15">
                                            <p:graphicEl>
                                              <a:chart seriesIdx="-4" categoryIdx="563" bldStep="category"/>
                                            </p:graphicEl>
                                          </p:spTgt>
                                        </p:tgtEl>
                                      </p:cBhvr>
                                    </p:animEffect>
                                  </p:childTnLst>
                                </p:cTn>
                              </p:par>
                            </p:childTnLst>
                          </p:cTn>
                        </p:par>
                        <p:par>
                          <p:cTn id="2272" fill="hold">
                            <p:stCondLst>
                              <p:cond delay="28350"/>
                            </p:stCondLst>
                            <p:childTnLst>
                              <p:par>
                                <p:cTn id="2273" presetID="22" presetClass="entr" presetSubtype="4" fill="hold" grpId="0" nodeType="afterEffect">
                                  <p:stCondLst>
                                    <p:cond delay="0"/>
                                  </p:stCondLst>
                                  <p:childTnLst>
                                    <p:set>
                                      <p:cBhvr>
                                        <p:cTn id="2274" dur="1" fill="hold">
                                          <p:stCondLst>
                                            <p:cond delay="0"/>
                                          </p:stCondLst>
                                        </p:cTn>
                                        <p:tgtEl>
                                          <p:spTgt spid="15">
                                            <p:graphicEl>
                                              <a:chart seriesIdx="-4" categoryIdx="564" bldStep="category"/>
                                            </p:graphicEl>
                                          </p:spTgt>
                                        </p:tgtEl>
                                        <p:attrNameLst>
                                          <p:attrName>style.visibility</p:attrName>
                                        </p:attrNameLst>
                                      </p:cBhvr>
                                      <p:to>
                                        <p:strVal val="visible"/>
                                      </p:to>
                                    </p:set>
                                    <p:animEffect transition="in" filter="wipe(down)">
                                      <p:cBhvr>
                                        <p:cTn id="2275" dur="50"/>
                                        <p:tgtEl>
                                          <p:spTgt spid="15">
                                            <p:graphicEl>
                                              <a:chart seriesIdx="-4" categoryIdx="564" bldStep="category"/>
                                            </p:graphicEl>
                                          </p:spTgt>
                                        </p:tgtEl>
                                      </p:cBhvr>
                                    </p:animEffect>
                                  </p:childTnLst>
                                </p:cTn>
                              </p:par>
                            </p:childTnLst>
                          </p:cTn>
                        </p:par>
                        <p:par>
                          <p:cTn id="2276" fill="hold">
                            <p:stCondLst>
                              <p:cond delay="28400"/>
                            </p:stCondLst>
                            <p:childTnLst>
                              <p:par>
                                <p:cTn id="2277" presetID="22" presetClass="entr" presetSubtype="4" fill="hold" grpId="0" nodeType="afterEffect">
                                  <p:stCondLst>
                                    <p:cond delay="0"/>
                                  </p:stCondLst>
                                  <p:childTnLst>
                                    <p:set>
                                      <p:cBhvr>
                                        <p:cTn id="2278" dur="1" fill="hold">
                                          <p:stCondLst>
                                            <p:cond delay="0"/>
                                          </p:stCondLst>
                                        </p:cTn>
                                        <p:tgtEl>
                                          <p:spTgt spid="15">
                                            <p:graphicEl>
                                              <a:chart seriesIdx="-4" categoryIdx="565" bldStep="category"/>
                                            </p:graphicEl>
                                          </p:spTgt>
                                        </p:tgtEl>
                                        <p:attrNameLst>
                                          <p:attrName>style.visibility</p:attrName>
                                        </p:attrNameLst>
                                      </p:cBhvr>
                                      <p:to>
                                        <p:strVal val="visible"/>
                                      </p:to>
                                    </p:set>
                                    <p:animEffect transition="in" filter="wipe(down)">
                                      <p:cBhvr>
                                        <p:cTn id="2279" dur="50"/>
                                        <p:tgtEl>
                                          <p:spTgt spid="15">
                                            <p:graphicEl>
                                              <a:chart seriesIdx="-4" categoryIdx="565" bldStep="category"/>
                                            </p:graphicEl>
                                          </p:spTgt>
                                        </p:tgtEl>
                                      </p:cBhvr>
                                    </p:animEffect>
                                  </p:childTnLst>
                                </p:cTn>
                              </p:par>
                            </p:childTnLst>
                          </p:cTn>
                        </p:par>
                        <p:par>
                          <p:cTn id="2280" fill="hold">
                            <p:stCondLst>
                              <p:cond delay="28450"/>
                            </p:stCondLst>
                            <p:childTnLst>
                              <p:par>
                                <p:cTn id="2281" presetID="22" presetClass="entr" presetSubtype="4" fill="hold" grpId="0" nodeType="afterEffect">
                                  <p:stCondLst>
                                    <p:cond delay="0"/>
                                  </p:stCondLst>
                                  <p:childTnLst>
                                    <p:set>
                                      <p:cBhvr>
                                        <p:cTn id="2282" dur="1" fill="hold">
                                          <p:stCondLst>
                                            <p:cond delay="0"/>
                                          </p:stCondLst>
                                        </p:cTn>
                                        <p:tgtEl>
                                          <p:spTgt spid="15">
                                            <p:graphicEl>
                                              <a:chart seriesIdx="-4" categoryIdx="566" bldStep="category"/>
                                            </p:graphicEl>
                                          </p:spTgt>
                                        </p:tgtEl>
                                        <p:attrNameLst>
                                          <p:attrName>style.visibility</p:attrName>
                                        </p:attrNameLst>
                                      </p:cBhvr>
                                      <p:to>
                                        <p:strVal val="visible"/>
                                      </p:to>
                                    </p:set>
                                    <p:animEffect transition="in" filter="wipe(down)">
                                      <p:cBhvr>
                                        <p:cTn id="2283" dur="50"/>
                                        <p:tgtEl>
                                          <p:spTgt spid="15">
                                            <p:graphicEl>
                                              <a:chart seriesIdx="-4" categoryIdx="566" bldStep="category"/>
                                            </p:graphicEl>
                                          </p:spTgt>
                                        </p:tgtEl>
                                      </p:cBhvr>
                                    </p:animEffect>
                                  </p:childTnLst>
                                </p:cTn>
                              </p:par>
                            </p:childTnLst>
                          </p:cTn>
                        </p:par>
                        <p:par>
                          <p:cTn id="2284" fill="hold">
                            <p:stCondLst>
                              <p:cond delay="28500"/>
                            </p:stCondLst>
                            <p:childTnLst>
                              <p:par>
                                <p:cTn id="2285" presetID="22" presetClass="entr" presetSubtype="4" fill="hold" grpId="0" nodeType="afterEffect">
                                  <p:stCondLst>
                                    <p:cond delay="0"/>
                                  </p:stCondLst>
                                  <p:childTnLst>
                                    <p:set>
                                      <p:cBhvr>
                                        <p:cTn id="2286" dur="1" fill="hold">
                                          <p:stCondLst>
                                            <p:cond delay="0"/>
                                          </p:stCondLst>
                                        </p:cTn>
                                        <p:tgtEl>
                                          <p:spTgt spid="15">
                                            <p:graphicEl>
                                              <a:chart seriesIdx="-4" categoryIdx="567" bldStep="category"/>
                                            </p:graphicEl>
                                          </p:spTgt>
                                        </p:tgtEl>
                                        <p:attrNameLst>
                                          <p:attrName>style.visibility</p:attrName>
                                        </p:attrNameLst>
                                      </p:cBhvr>
                                      <p:to>
                                        <p:strVal val="visible"/>
                                      </p:to>
                                    </p:set>
                                    <p:animEffect transition="in" filter="wipe(down)">
                                      <p:cBhvr>
                                        <p:cTn id="2287" dur="50"/>
                                        <p:tgtEl>
                                          <p:spTgt spid="15">
                                            <p:graphicEl>
                                              <a:chart seriesIdx="-4" categoryIdx="567" bldStep="category"/>
                                            </p:graphicEl>
                                          </p:spTgt>
                                        </p:tgtEl>
                                      </p:cBhvr>
                                    </p:animEffect>
                                  </p:childTnLst>
                                </p:cTn>
                              </p:par>
                            </p:childTnLst>
                          </p:cTn>
                        </p:par>
                        <p:par>
                          <p:cTn id="2288" fill="hold">
                            <p:stCondLst>
                              <p:cond delay="28550"/>
                            </p:stCondLst>
                            <p:childTnLst>
                              <p:par>
                                <p:cTn id="2289" presetID="22" presetClass="entr" presetSubtype="4" fill="hold" grpId="0" nodeType="afterEffect">
                                  <p:stCondLst>
                                    <p:cond delay="0"/>
                                  </p:stCondLst>
                                  <p:childTnLst>
                                    <p:set>
                                      <p:cBhvr>
                                        <p:cTn id="2290" dur="1" fill="hold">
                                          <p:stCondLst>
                                            <p:cond delay="0"/>
                                          </p:stCondLst>
                                        </p:cTn>
                                        <p:tgtEl>
                                          <p:spTgt spid="15">
                                            <p:graphicEl>
                                              <a:chart seriesIdx="-4" categoryIdx="568" bldStep="category"/>
                                            </p:graphicEl>
                                          </p:spTgt>
                                        </p:tgtEl>
                                        <p:attrNameLst>
                                          <p:attrName>style.visibility</p:attrName>
                                        </p:attrNameLst>
                                      </p:cBhvr>
                                      <p:to>
                                        <p:strVal val="visible"/>
                                      </p:to>
                                    </p:set>
                                    <p:animEffect transition="in" filter="wipe(down)">
                                      <p:cBhvr>
                                        <p:cTn id="2291" dur="50"/>
                                        <p:tgtEl>
                                          <p:spTgt spid="15">
                                            <p:graphicEl>
                                              <a:chart seriesIdx="-4" categoryIdx="568" bldStep="category"/>
                                            </p:graphicEl>
                                          </p:spTgt>
                                        </p:tgtEl>
                                      </p:cBhvr>
                                    </p:animEffect>
                                  </p:childTnLst>
                                </p:cTn>
                              </p:par>
                            </p:childTnLst>
                          </p:cTn>
                        </p:par>
                        <p:par>
                          <p:cTn id="2292" fill="hold">
                            <p:stCondLst>
                              <p:cond delay="28600"/>
                            </p:stCondLst>
                            <p:childTnLst>
                              <p:par>
                                <p:cTn id="2293" presetID="22" presetClass="entr" presetSubtype="4" fill="hold" grpId="0" nodeType="afterEffect">
                                  <p:stCondLst>
                                    <p:cond delay="0"/>
                                  </p:stCondLst>
                                  <p:childTnLst>
                                    <p:set>
                                      <p:cBhvr>
                                        <p:cTn id="2294" dur="1" fill="hold">
                                          <p:stCondLst>
                                            <p:cond delay="0"/>
                                          </p:stCondLst>
                                        </p:cTn>
                                        <p:tgtEl>
                                          <p:spTgt spid="15">
                                            <p:graphicEl>
                                              <a:chart seriesIdx="-4" categoryIdx="569" bldStep="category"/>
                                            </p:graphicEl>
                                          </p:spTgt>
                                        </p:tgtEl>
                                        <p:attrNameLst>
                                          <p:attrName>style.visibility</p:attrName>
                                        </p:attrNameLst>
                                      </p:cBhvr>
                                      <p:to>
                                        <p:strVal val="visible"/>
                                      </p:to>
                                    </p:set>
                                    <p:animEffect transition="in" filter="wipe(down)">
                                      <p:cBhvr>
                                        <p:cTn id="2295" dur="50"/>
                                        <p:tgtEl>
                                          <p:spTgt spid="15">
                                            <p:graphicEl>
                                              <a:chart seriesIdx="-4" categoryIdx="569" bldStep="category"/>
                                            </p:graphicEl>
                                          </p:spTgt>
                                        </p:tgtEl>
                                      </p:cBhvr>
                                    </p:animEffect>
                                  </p:childTnLst>
                                </p:cTn>
                              </p:par>
                            </p:childTnLst>
                          </p:cTn>
                        </p:par>
                        <p:par>
                          <p:cTn id="2296" fill="hold">
                            <p:stCondLst>
                              <p:cond delay="28650"/>
                            </p:stCondLst>
                            <p:childTnLst>
                              <p:par>
                                <p:cTn id="2297" presetID="22" presetClass="entr" presetSubtype="4" fill="hold" grpId="0" nodeType="afterEffect">
                                  <p:stCondLst>
                                    <p:cond delay="0"/>
                                  </p:stCondLst>
                                  <p:childTnLst>
                                    <p:set>
                                      <p:cBhvr>
                                        <p:cTn id="2298" dur="1" fill="hold">
                                          <p:stCondLst>
                                            <p:cond delay="0"/>
                                          </p:stCondLst>
                                        </p:cTn>
                                        <p:tgtEl>
                                          <p:spTgt spid="15">
                                            <p:graphicEl>
                                              <a:chart seriesIdx="-4" categoryIdx="570" bldStep="category"/>
                                            </p:graphicEl>
                                          </p:spTgt>
                                        </p:tgtEl>
                                        <p:attrNameLst>
                                          <p:attrName>style.visibility</p:attrName>
                                        </p:attrNameLst>
                                      </p:cBhvr>
                                      <p:to>
                                        <p:strVal val="visible"/>
                                      </p:to>
                                    </p:set>
                                    <p:animEffect transition="in" filter="wipe(down)">
                                      <p:cBhvr>
                                        <p:cTn id="2299" dur="50"/>
                                        <p:tgtEl>
                                          <p:spTgt spid="15">
                                            <p:graphicEl>
                                              <a:chart seriesIdx="-4" categoryIdx="570" bldStep="category"/>
                                            </p:graphicEl>
                                          </p:spTgt>
                                        </p:tgtEl>
                                      </p:cBhvr>
                                    </p:animEffect>
                                  </p:childTnLst>
                                </p:cTn>
                              </p:par>
                            </p:childTnLst>
                          </p:cTn>
                        </p:par>
                        <p:par>
                          <p:cTn id="2300" fill="hold">
                            <p:stCondLst>
                              <p:cond delay="28700"/>
                            </p:stCondLst>
                            <p:childTnLst>
                              <p:par>
                                <p:cTn id="2301" presetID="22" presetClass="entr" presetSubtype="4" fill="hold" grpId="0" nodeType="afterEffect">
                                  <p:stCondLst>
                                    <p:cond delay="0"/>
                                  </p:stCondLst>
                                  <p:childTnLst>
                                    <p:set>
                                      <p:cBhvr>
                                        <p:cTn id="2302" dur="1" fill="hold">
                                          <p:stCondLst>
                                            <p:cond delay="0"/>
                                          </p:stCondLst>
                                        </p:cTn>
                                        <p:tgtEl>
                                          <p:spTgt spid="15">
                                            <p:graphicEl>
                                              <a:chart seriesIdx="-4" categoryIdx="571" bldStep="category"/>
                                            </p:graphicEl>
                                          </p:spTgt>
                                        </p:tgtEl>
                                        <p:attrNameLst>
                                          <p:attrName>style.visibility</p:attrName>
                                        </p:attrNameLst>
                                      </p:cBhvr>
                                      <p:to>
                                        <p:strVal val="visible"/>
                                      </p:to>
                                    </p:set>
                                    <p:animEffect transition="in" filter="wipe(down)">
                                      <p:cBhvr>
                                        <p:cTn id="2303" dur="50"/>
                                        <p:tgtEl>
                                          <p:spTgt spid="15">
                                            <p:graphicEl>
                                              <a:chart seriesIdx="-4" categoryIdx="571" bldStep="category"/>
                                            </p:graphicEl>
                                          </p:spTgt>
                                        </p:tgtEl>
                                      </p:cBhvr>
                                    </p:animEffect>
                                  </p:childTnLst>
                                </p:cTn>
                              </p:par>
                            </p:childTnLst>
                          </p:cTn>
                        </p:par>
                        <p:par>
                          <p:cTn id="2304" fill="hold">
                            <p:stCondLst>
                              <p:cond delay="28750"/>
                            </p:stCondLst>
                            <p:childTnLst>
                              <p:par>
                                <p:cTn id="2305" presetID="22" presetClass="entr" presetSubtype="4" fill="hold" grpId="0" nodeType="afterEffect">
                                  <p:stCondLst>
                                    <p:cond delay="0"/>
                                  </p:stCondLst>
                                  <p:childTnLst>
                                    <p:set>
                                      <p:cBhvr>
                                        <p:cTn id="2306" dur="1" fill="hold">
                                          <p:stCondLst>
                                            <p:cond delay="0"/>
                                          </p:stCondLst>
                                        </p:cTn>
                                        <p:tgtEl>
                                          <p:spTgt spid="15">
                                            <p:graphicEl>
                                              <a:chart seriesIdx="-4" categoryIdx="572" bldStep="category"/>
                                            </p:graphicEl>
                                          </p:spTgt>
                                        </p:tgtEl>
                                        <p:attrNameLst>
                                          <p:attrName>style.visibility</p:attrName>
                                        </p:attrNameLst>
                                      </p:cBhvr>
                                      <p:to>
                                        <p:strVal val="visible"/>
                                      </p:to>
                                    </p:set>
                                    <p:animEffect transition="in" filter="wipe(down)">
                                      <p:cBhvr>
                                        <p:cTn id="2307" dur="50"/>
                                        <p:tgtEl>
                                          <p:spTgt spid="15">
                                            <p:graphicEl>
                                              <a:chart seriesIdx="-4" categoryIdx="572" bldStep="category"/>
                                            </p:graphicEl>
                                          </p:spTgt>
                                        </p:tgtEl>
                                      </p:cBhvr>
                                    </p:animEffect>
                                  </p:childTnLst>
                                </p:cTn>
                              </p:par>
                            </p:childTnLst>
                          </p:cTn>
                        </p:par>
                        <p:par>
                          <p:cTn id="2308" fill="hold">
                            <p:stCondLst>
                              <p:cond delay="28800"/>
                            </p:stCondLst>
                            <p:childTnLst>
                              <p:par>
                                <p:cTn id="2309" presetID="22" presetClass="entr" presetSubtype="4" fill="hold" grpId="0" nodeType="afterEffect">
                                  <p:stCondLst>
                                    <p:cond delay="0"/>
                                  </p:stCondLst>
                                  <p:childTnLst>
                                    <p:set>
                                      <p:cBhvr>
                                        <p:cTn id="2310" dur="1" fill="hold">
                                          <p:stCondLst>
                                            <p:cond delay="0"/>
                                          </p:stCondLst>
                                        </p:cTn>
                                        <p:tgtEl>
                                          <p:spTgt spid="15">
                                            <p:graphicEl>
                                              <a:chart seriesIdx="-4" categoryIdx="573" bldStep="category"/>
                                            </p:graphicEl>
                                          </p:spTgt>
                                        </p:tgtEl>
                                        <p:attrNameLst>
                                          <p:attrName>style.visibility</p:attrName>
                                        </p:attrNameLst>
                                      </p:cBhvr>
                                      <p:to>
                                        <p:strVal val="visible"/>
                                      </p:to>
                                    </p:set>
                                    <p:animEffect transition="in" filter="wipe(down)">
                                      <p:cBhvr>
                                        <p:cTn id="2311" dur="50"/>
                                        <p:tgtEl>
                                          <p:spTgt spid="15">
                                            <p:graphicEl>
                                              <a:chart seriesIdx="-4" categoryIdx="573" bldStep="category"/>
                                            </p:graphicEl>
                                          </p:spTgt>
                                        </p:tgtEl>
                                      </p:cBhvr>
                                    </p:animEffect>
                                  </p:childTnLst>
                                </p:cTn>
                              </p:par>
                            </p:childTnLst>
                          </p:cTn>
                        </p:par>
                        <p:par>
                          <p:cTn id="2312" fill="hold">
                            <p:stCondLst>
                              <p:cond delay="28850"/>
                            </p:stCondLst>
                            <p:childTnLst>
                              <p:par>
                                <p:cTn id="2313" presetID="22" presetClass="entr" presetSubtype="4" fill="hold" grpId="0" nodeType="afterEffect">
                                  <p:stCondLst>
                                    <p:cond delay="0"/>
                                  </p:stCondLst>
                                  <p:childTnLst>
                                    <p:set>
                                      <p:cBhvr>
                                        <p:cTn id="2314" dur="1" fill="hold">
                                          <p:stCondLst>
                                            <p:cond delay="0"/>
                                          </p:stCondLst>
                                        </p:cTn>
                                        <p:tgtEl>
                                          <p:spTgt spid="15">
                                            <p:graphicEl>
                                              <a:chart seriesIdx="-4" categoryIdx="574" bldStep="category"/>
                                            </p:graphicEl>
                                          </p:spTgt>
                                        </p:tgtEl>
                                        <p:attrNameLst>
                                          <p:attrName>style.visibility</p:attrName>
                                        </p:attrNameLst>
                                      </p:cBhvr>
                                      <p:to>
                                        <p:strVal val="visible"/>
                                      </p:to>
                                    </p:set>
                                    <p:animEffect transition="in" filter="wipe(down)">
                                      <p:cBhvr>
                                        <p:cTn id="2315" dur="50"/>
                                        <p:tgtEl>
                                          <p:spTgt spid="15">
                                            <p:graphicEl>
                                              <a:chart seriesIdx="-4" categoryIdx="574" bldStep="category"/>
                                            </p:graphicEl>
                                          </p:spTgt>
                                        </p:tgtEl>
                                      </p:cBhvr>
                                    </p:animEffect>
                                  </p:childTnLst>
                                </p:cTn>
                              </p:par>
                            </p:childTnLst>
                          </p:cTn>
                        </p:par>
                        <p:par>
                          <p:cTn id="2316" fill="hold">
                            <p:stCondLst>
                              <p:cond delay="28900"/>
                            </p:stCondLst>
                            <p:childTnLst>
                              <p:par>
                                <p:cTn id="2317" presetID="22" presetClass="entr" presetSubtype="4" fill="hold" grpId="0" nodeType="afterEffect">
                                  <p:stCondLst>
                                    <p:cond delay="0"/>
                                  </p:stCondLst>
                                  <p:childTnLst>
                                    <p:set>
                                      <p:cBhvr>
                                        <p:cTn id="2318" dur="1" fill="hold">
                                          <p:stCondLst>
                                            <p:cond delay="0"/>
                                          </p:stCondLst>
                                        </p:cTn>
                                        <p:tgtEl>
                                          <p:spTgt spid="15">
                                            <p:graphicEl>
                                              <a:chart seriesIdx="-4" categoryIdx="575" bldStep="category"/>
                                            </p:graphicEl>
                                          </p:spTgt>
                                        </p:tgtEl>
                                        <p:attrNameLst>
                                          <p:attrName>style.visibility</p:attrName>
                                        </p:attrNameLst>
                                      </p:cBhvr>
                                      <p:to>
                                        <p:strVal val="visible"/>
                                      </p:to>
                                    </p:set>
                                    <p:animEffect transition="in" filter="wipe(down)">
                                      <p:cBhvr>
                                        <p:cTn id="2319" dur="50"/>
                                        <p:tgtEl>
                                          <p:spTgt spid="15">
                                            <p:graphicEl>
                                              <a:chart seriesIdx="-4" categoryIdx="575" bldStep="category"/>
                                            </p:graphicEl>
                                          </p:spTgt>
                                        </p:tgtEl>
                                      </p:cBhvr>
                                    </p:animEffect>
                                  </p:childTnLst>
                                </p:cTn>
                              </p:par>
                            </p:childTnLst>
                          </p:cTn>
                        </p:par>
                        <p:par>
                          <p:cTn id="2320" fill="hold">
                            <p:stCondLst>
                              <p:cond delay="28950"/>
                            </p:stCondLst>
                            <p:childTnLst>
                              <p:par>
                                <p:cTn id="2321" presetID="22" presetClass="entr" presetSubtype="4" fill="hold" grpId="0" nodeType="afterEffect">
                                  <p:stCondLst>
                                    <p:cond delay="0"/>
                                  </p:stCondLst>
                                  <p:childTnLst>
                                    <p:set>
                                      <p:cBhvr>
                                        <p:cTn id="2322" dur="1" fill="hold">
                                          <p:stCondLst>
                                            <p:cond delay="0"/>
                                          </p:stCondLst>
                                        </p:cTn>
                                        <p:tgtEl>
                                          <p:spTgt spid="15">
                                            <p:graphicEl>
                                              <a:chart seriesIdx="-4" categoryIdx="576" bldStep="category"/>
                                            </p:graphicEl>
                                          </p:spTgt>
                                        </p:tgtEl>
                                        <p:attrNameLst>
                                          <p:attrName>style.visibility</p:attrName>
                                        </p:attrNameLst>
                                      </p:cBhvr>
                                      <p:to>
                                        <p:strVal val="visible"/>
                                      </p:to>
                                    </p:set>
                                    <p:animEffect transition="in" filter="wipe(down)">
                                      <p:cBhvr>
                                        <p:cTn id="2323" dur="50"/>
                                        <p:tgtEl>
                                          <p:spTgt spid="15">
                                            <p:graphicEl>
                                              <a:chart seriesIdx="-4" categoryIdx="576" bldStep="category"/>
                                            </p:graphicEl>
                                          </p:spTgt>
                                        </p:tgtEl>
                                      </p:cBhvr>
                                    </p:animEffect>
                                  </p:childTnLst>
                                </p:cTn>
                              </p:par>
                            </p:childTnLst>
                          </p:cTn>
                        </p:par>
                        <p:par>
                          <p:cTn id="2324" fill="hold">
                            <p:stCondLst>
                              <p:cond delay="29000"/>
                            </p:stCondLst>
                            <p:childTnLst>
                              <p:par>
                                <p:cTn id="2325" presetID="22" presetClass="entr" presetSubtype="4" fill="hold" grpId="0" nodeType="afterEffect">
                                  <p:stCondLst>
                                    <p:cond delay="0"/>
                                  </p:stCondLst>
                                  <p:childTnLst>
                                    <p:set>
                                      <p:cBhvr>
                                        <p:cTn id="2326" dur="1" fill="hold">
                                          <p:stCondLst>
                                            <p:cond delay="0"/>
                                          </p:stCondLst>
                                        </p:cTn>
                                        <p:tgtEl>
                                          <p:spTgt spid="15">
                                            <p:graphicEl>
                                              <a:chart seriesIdx="-4" categoryIdx="577" bldStep="category"/>
                                            </p:graphicEl>
                                          </p:spTgt>
                                        </p:tgtEl>
                                        <p:attrNameLst>
                                          <p:attrName>style.visibility</p:attrName>
                                        </p:attrNameLst>
                                      </p:cBhvr>
                                      <p:to>
                                        <p:strVal val="visible"/>
                                      </p:to>
                                    </p:set>
                                    <p:animEffect transition="in" filter="wipe(down)">
                                      <p:cBhvr>
                                        <p:cTn id="2327" dur="50"/>
                                        <p:tgtEl>
                                          <p:spTgt spid="15">
                                            <p:graphicEl>
                                              <a:chart seriesIdx="-4" categoryIdx="577" bldStep="category"/>
                                            </p:graphicEl>
                                          </p:spTgt>
                                        </p:tgtEl>
                                      </p:cBhvr>
                                    </p:animEffect>
                                  </p:childTnLst>
                                </p:cTn>
                              </p:par>
                            </p:childTnLst>
                          </p:cTn>
                        </p:par>
                        <p:par>
                          <p:cTn id="2328" fill="hold">
                            <p:stCondLst>
                              <p:cond delay="29050"/>
                            </p:stCondLst>
                            <p:childTnLst>
                              <p:par>
                                <p:cTn id="2329" presetID="22" presetClass="entr" presetSubtype="4" fill="hold" grpId="0" nodeType="afterEffect">
                                  <p:stCondLst>
                                    <p:cond delay="0"/>
                                  </p:stCondLst>
                                  <p:childTnLst>
                                    <p:set>
                                      <p:cBhvr>
                                        <p:cTn id="2330" dur="1" fill="hold">
                                          <p:stCondLst>
                                            <p:cond delay="0"/>
                                          </p:stCondLst>
                                        </p:cTn>
                                        <p:tgtEl>
                                          <p:spTgt spid="15">
                                            <p:graphicEl>
                                              <a:chart seriesIdx="-4" categoryIdx="578" bldStep="category"/>
                                            </p:graphicEl>
                                          </p:spTgt>
                                        </p:tgtEl>
                                        <p:attrNameLst>
                                          <p:attrName>style.visibility</p:attrName>
                                        </p:attrNameLst>
                                      </p:cBhvr>
                                      <p:to>
                                        <p:strVal val="visible"/>
                                      </p:to>
                                    </p:set>
                                    <p:animEffect transition="in" filter="wipe(down)">
                                      <p:cBhvr>
                                        <p:cTn id="2331" dur="50"/>
                                        <p:tgtEl>
                                          <p:spTgt spid="15">
                                            <p:graphicEl>
                                              <a:chart seriesIdx="-4" categoryIdx="578" bldStep="category"/>
                                            </p:graphicEl>
                                          </p:spTgt>
                                        </p:tgtEl>
                                      </p:cBhvr>
                                    </p:animEffect>
                                  </p:childTnLst>
                                </p:cTn>
                              </p:par>
                            </p:childTnLst>
                          </p:cTn>
                        </p:par>
                        <p:par>
                          <p:cTn id="2332" fill="hold">
                            <p:stCondLst>
                              <p:cond delay="29100"/>
                            </p:stCondLst>
                            <p:childTnLst>
                              <p:par>
                                <p:cTn id="2333" presetID="22" presetClass="entr" presetSubtype="4" fill="hold" grpId="0" nodeType="afterEffect">
                                  <p:stCondLst>
                                    <p:cond delay="0"/>
                                  </p:stCondLst>
                                  <p:childTnLst>
                                    <p:set>
                                      <p:cBhvr>
                                        <p:cTn id="2334" dur="1" fill="hold">
                                          <p:stCondLst>
                                            <p:cond delay="0"/>
                                          </p:stCondLst>
                                        </p:cTn>
                                        <p:tgtEl>
                                          <p:spTgt spid="15">
                                            <p:graphicEl>
                                              <a:chart seriesIdx="-4" categoryIdx="579" bldStep="category"/>
                                            </p:graphicEl>
                                          </p:spTgt>
                                        </p:tgtEl>
                                        <p:attrNameLst>
                                          <p:attrName>style.visibility</p:attrName>
                                        </p:attrNameLst>
                                      </p:cBhvr>
                                      <p:to>
                                        <p:strVal val="visible"/>
                                      </p:to>
                                    </p:set>
                                    <p:animEffect transition="in" filter="wipe(down)">
                                      <p:cBhvr>
                                        <p:cTn id="2335" dur="50"/>
                                        <p:tgtEl>
                                          <p:spTgt spid="15">
                                            <p:graphicEl>
                                              <a:chart seriesIdx="-4" categoryIdx="579" bldStep="category"/>
                                            </p:graphicEl>
                                          </p:spTgt>
                                        </p:tgtEl>
                                      </p:cBhvr>
                                    </p:animEffect>
                                  </p:childTnLst>
                                </p:cTn>
                              </p:par>
                            </p:childTnLst>
                          </p:cTn>
                        </p:par>
                        <p:par>
                          <p:cTn id="2336" fill="hold">
                            <p:stCondLst>
                              <p:cond delay="29150"/>
                            </p:stCondLst>
                            <p:childTnLst>
                              <p:par>
                                <p:cTn id="2337" presetID="22" presetClass="entr" presetSubtype="4" fill="hold" grpId="0" nodeType="afterEffect">
                                  <p:stCondLst>
                                    <p:cond delay="0"/>
                                  </p:stCondLst>
                                  <p:childTnLst>
                                    <p:set>
                                      <p:cBhvr>
                                        <p:cTn id="2338" dur="1" fill="hold">
                                          <p:stCondLst>
                                            <p:cond delay="0"/>
                                          </p:stCondLst>
                                        </p:cTn>
                                        <p:tgtEl>
                                          <p:spTgt spid="15">
                                            <p:graphicEl>
                                              <a:chart seriesIdx="-4" categoryIdx="580" bldStep="category"/>
                                            </p:graphicEl>
                                          </p:spTgt>
                                        </p:tgtEl>
                                        <p:attrNameLst>
                                          <p:attrName>style.visibility</p:attrName>
                                        </p:attrNameLst>
                                      </p:cBhvr>
                                      <p:to>
                                        <p:strVal val="visible"/>
                                      </p:to>
                                    </p:set>
                                    <p:animEffect transition="in" filter="wipe(down)">
                                      <p:cBhvr>
                                        <p:cTn id="2339" dur="50"/>
                                        <p:tgtEl>
                                          <p:spTgt spid="15">
                                            <p:graphicEl>
                                              <a:chart seriesIdx="-4" categoryIdx="580" bldStep="category"/>
                                            </p:graphicEl>
                                          </p:spTgt>
                                        </p:tgtEl>
                                      </p:cBhvr>
                                    </p:animEffect>
                                  </p:childTnLst>
                                </p:cTn>
                              </p:par>
                            </p:childTnLst>
                          </p:cTn>
                        </p:par>
                        <p:par>
                          <p:cTn id="2340" fill="hold">
                            <p:stCondLst>
                              <p:cond delay="29200"/>
                            </p:stCondLst>
                            <p:childTnLst>
                              <p:par>
                                <p:cTn id="2341" presetID="22" presetClass="entr" presetSubtype="4" fill="hold" grpId="0" nodeType="afterEffect">
                                  <p:stCondLst>
                                    <p:cond delay="0"/>
                                  </p:stCondLst>
                                  <p:childTnLst>
                                    <p:set>
                                      <p:cBhvr>
                                        <p:cTn id="2342" dur="1" fill="hold">
                                          <p:stCondLst>
                                            <p:cond delay="0"/>
                                          </p:stCondLst>
                                        </p:cTn>
                                        <p:tgtEl>
                                          <p:spTgt spid="15">
                                            <p:graphicEl>
                                              <a:chart seriesIdx="-4" categoryIdx="581" bldStep="category"/>
                                            </p:graphicEl>
                                          </p:spTgt>
                                        </p:tgtEl>
                                        <p:attrNameLst>
                                          <p:attrName>style.visibility</p:attrName>
                                        </p:attrNameLst>
                                      </p:cBhvr>
                                      <p:to>
                                        <p:strVal val="visible"/>
                                      </p:to>
                                    </p:set>
                                    <p:animEffect transition="in" filter="wipe(down)">
                                      <p:cBhvr>
                                        <p:cTn id="2343" dur="50"/>
                                        <p:tgtEl>
                                          <p:spTgt spid="15">
                                            <p:graphicEl>
                                              <a:chart seriesIdx="-4" categoryIdx="581" bldStep="category"/>
                                            </p:graphicEl>
                                          </p:spTgt>
                                        </p:tgtEl>
                                      </p:cBhvr>
                                    </p:animEffect>
                                  </p:childTnLst>
                                </p:cTn>
                              </p:par>
                            </p:childTnLst>
                          </p:cTn>
                        </p:par>
                        <p:par>
                          <p:cTn id="2344" fill="hold">
                            <p:stCondLst>
                              <p:cond delay="29250"/>
                            </p:stCondLst>
                            <p:childTnLst>
                              <p:par>
                                <p:cTn id="2345" presetID="22" presetClass="entr" presetSubtype="4" fill="hold" grpId="0" nodeType="afterEffect">
                                  <p:stCondLst>
                                    <p:cond delay="0"/>
                                  </p:stCondLst>
                                  <p:childTnLst>
                                    <p:set>
                                      <p:cBhvr>
                                        <p:cTn id="2346" dur="1" fill="hold">
                                          <p:stCondLst>
                                            <p:cond delay="0"/>
                                          </p:stCondLst>
                                        </p:cTn>
                                        <p:tgtEl>
                                          <p:spTgt spid="15">
                                            <p:graphicEl>
                                              <a:chart seriesIdx="-4" categoryIdx="582" bldStep="category"/>
                                            </p:graphicEl>
                                          </p:spTgt>
                                        </p:tgtEl>
                                        <p:attrNameLst>
                                          <p:attrName>style.visibility</p:attrName>
                                        </p:attrNameLst>
                                      </p:cBhvr>
                                      <p:to>
                                        <p:strVal val="visible"/>
                                      </p:to>
                                    </p:set>
                                    <p:animEffect transition="in" filter="wipe(down)">
                                      <p:cBhvr>
                                        <p:cTn id="2347" dur="50"/>
                                        <p:tgtEl>
                                          <p:spTgt spid="15">
                                            <p:graphicEl>
                                              <a:chart seriesIdx="-4" categoryIdx="582" bldStep="category"/>
                                            </p:graphicEl>
                                          </p:spTgt>
                                        </p:tgtEl>
                                      </p:cBhvr>
                                    </p:animEffect>
                                  </p:childTnLst>
                                </p:cTn>
                              </p:par>
                            </p:childTnLst>
                          </p:cTn>
                        </p:par>
                        <p:par>
                          <p:cTn id="2348" fill="hold">
                            <p:stCondLst>
                              <p:cond delay="29300"/>
                            </p:stCondLst>
                            <p:childTnLst>
                              <p:par>
                                <p:cTn id="2349" presetID="22" presetClass="entr" presetSubtype="4" fill="hold" grpId="0" nodeType="afterEffect">
                                  <p:stCondLst>
                                    <p:cond delay="0"/>
                                  </p:stCondLst>
                                  <p:childTnLst>
                                    <p:set>
                                      <p:cBhvr>
                                        <p:cTn id="2350" dur="1" fill="hold">
                                          <p:stCondLst>
                                            <p:cond delay="0"/>
                                          </p:stCondLst>
                                        </p:cTn>
                                        <p:tgtEl>
                                          <p:spTgt spid="15">
                                            <p:graphicEl>
                                              <a:chart seriesIdx="-4" categoryIdx="583" bldStep="category"/>
                                            </p:graphicEl>
                                          </p:spTgt>
                                        </p:tgtEl>
                                        <p:attrNameLst>
                                          <p:attrName>style.visibility</p:attrName>
                                        </p:attrNameLst>
                                      </p:cBhvr>
                                      <p:to>
                                        <p:strVal val="visible"/>
                                      </p:to>
                                    </p:set>
                                    <p:animEffect transition="in" filter="wipe(down)">
                                      <p:cBhvr>
                                        <p:cTn id="2351" dur="50"/>
                                        <p:tgtEl>
                                          <p:spTgt spid="15">
                                            <p:graphicEl>
                                              <a:chart seriesIdx="-4" categoryIdx="583" bldStep="category"/>
                                            </p:graphicEl>
                                          </p:spTgt>
                                        </p:tgtEl>
                                      </p:cBhvr>
                                    </p:animEffect>
                                  </p:childTnLst>
                                </p:cTn>
                              </p:par>
                            </p:childTnLst>
                          </p:cTn>
                        </p:par>
                        <p:par>
                          <p:cTn id="2352" fill="hold">
                            <p:stCondLst>
                              <p:cond delay="29350"/>
                            </p:stCondLst>
                            <p:childTnLst>
                              <p:par>
                                <p:cTn id="2353" presetID="22" presetClass="entr" presetSubtype="4" fill="hold" grpId="0" nodeType="afterEffect">
                                  <p:stCondLst>
                                    <p:cond delay="0"/>
                                  </p:stCondLst>
                                  <p:childTnLst>
                                    <p:set>
                                      <p:cBhvr>
                                        <p:cTn id="2354" dur="1" fill="hold">
                                          <p:stCondLst>
                                            <p:cond delay="0"/>
                                          </p:stCondLst>
                                        </p:cTn>
                                        <p:tgtEl>
                                          <p:spTgt spid="15">
                                            <p:graphicEl>
                                              <a:chart seriesIdx="-4" categoryIdx="584" bldStep="category"/>
                                            </p:graphicEl>
                                          </p:spTgt>
                                        </p:tgtEl>
                                        <p:attrNameLst>
                                          <p:attrName>style.visibility</p:attrName>
                                        </p:attrNameLst>
                                      </p:cBhvr>
                                      <p:to>
                                        <p:strVal val="visible"/>
                                      </p:to>
                                    </p:set>
                                    <p:animEffect transition="in" filter="wipe(down)">
                                      <p:cBhvr>
                                        <p:cTn id="2355" dur="50"/>
                                        <p:tgtEl>
                                          <p:spTgt spid="15">
                                            <p:graphicEl>
                                              <a:chart seriesIdx="-4" categoryIdx="584" bldStep="category"/>
                                            </p:graphicEl>
                                          </p:spTgt>
                                        </p:tgtEl>
                                      </p:cBhvr>
                                    </p:animEffect>
                                  </p:childTnLst>
                                </p:cTn>
                              </p:par>
                            </p:childTnLst>
                          </p:cTn>
                        </p:par>
                        <p:par>
                          <p:cTn id="2356" fill="hold">
                            <p:stCondLst>
                              <p:cond delay="29400"/>
                            </p:stCondLst>
                            <p:childTnLst>
                              <p:par>
                                <p:cTn id="2357" presetID="22" presetClass="entr" presetSubtype="4" fill="hold" grpId="0" nodeType="afterEffect">
                                  <p:stCondLst>
                                    <p:cond delay="0"/>
                                  </p:stCondLst>
                                  <p:childTnLst>
                                    <p:set>
                                      <p:cBhvr>
                                        <p:cTn id="2358" dur="1" fill="hold">
                                          <p:stCondLst>
                                            <p:cond delay="0"/>
                                          </p:stCondLst>
                                        </p:cTn>
                                        <p:tgtEl>
                                          <p:spTgt spid="15">
                                            <p:graphicEl>
                                              <a:chart seriesIdx="-4" categoryIdx="585" bldStep="category"/>
                                            </p:graphicEl>
                                          </p:spTgt>
                                        </p:tgtEl>
                                        <p:attrNameLst>
                                          <p:attrName>style.visibility</p:attrName>
                                        </p:attrNameLst>
                                      </p:cBhvr>
                                      <p:to>
                                        <p:strVal val="visible"/>
                                      </p:to>
                                    </p:set>
                                    <p:animEffect transition="in" filter="wipe(down)">
                                      <p:cBhvr>
                                        <p:cTn id="2359" dur="50"/>
                                        <p:tgtEl>
                                          <p:spTgt spid="15">
                                            <p:graphicEl>
                                              <a:chart seriesIdx="-4" categoryIdx="585" bldStep="category"/>
                                            </p:graphicEl>
                                          </p:spTgt>
                                        </p:tgtEl>
                                      </p:cBhvr>
                                    </p:animEffect>
                                  </p:childTnLst>
                                </p:cTn>
                              </p:par>
                            </p:childTnLst>
                          </p:cTn>
                        </p:par>
                        <p:par>
                          <p:cTn id="2360" fill="hold">
                            <p:stCondLst>
                              <p:cond delay="29450"/>
                            </p:stCondLst>
                            <p:childTnLst>
                              <p:par>
                                <p:cTn id="2361" presetID="22" presetClass="entr" presetSubtype="4" fill="hold" grpId="0" nodeType="afterEffect">
                                  <p:stCondLst>
                                    <p:cond delay="0"/>
                                  </p:stCondLst>
                                  <p:childTnLst>
                                    <p:set>
                                      <p:cBhvr>
                                        <p:cTn id="2362" dur="1" fill="hold">
                                          <p:stCondLst>
                                            <p:cond delay="0"/>
                                          </p:stCondLst>
                                        </p:cTn>
                                        <p:tgtEl>
                                          <p:spTgt spid="15">
                                            <p:graphicEl>
                                              <a:chart seriesIdx="-4" categoryIdx="586" bldStep="category"/>
                                            </p:graphicEl>
                                          </p:spTgt>
                                        </p:tgtEl>
                                        <p:attrNameLst>
                                          <p:attrName>style.visibility</p:attrName>
                                        </p:attrNameLst>
                                      </p:cBhvr>
                                      <p:to>
                                        <p:strVal val="visible"/>
                                      </p:to>
                                    </p:set>
                                    <p:animEffect transition="in" filter="wipe(down)">
                                      <p:cBhvr>
                                        <p:cTn id="2363" dur="50"/>
                                        <p:tgtEl>
                                          <p:spTgt spid="15">
                                            <p:graphicEl>
                                              <a:chart seriesIdx="-4" categoryIdx="586" bldStep="category"/>
                                            </p:graphicEl>
                                          </p:spTgt>
                                        </p:tgtEl>
                                      </p:cBhvr>
                                    </p:animEffect>
                                  </p:childTnLst>
                                </p:cTn>
                              </p:par>
                            </p:childTnLst>
                          </p:cTn>
                        </p:par>
                        <p:par>
                          <p:cTn id="2364" fill="hold">
                            <p:stCondLst>
                              <p:cond delay="29500"/>
                            </p:stCondLst>
                            <p:childTnLst>
                              <p:par>
                                <p:cTn id="2365" presetID="22" presetClass="entr" presetSubtype="4" fill="hold" grpId="0" nodeType="afterEffect">
                                  <p:stCondLst>
                                    <p:cond delay="0"/>
                                  </p:stCondLst>
                                  <p:childTnLst>
                                    <p:set>
                                      <p:cBhvr>
                                        <p:cTn id="2366" dur="1" fill="hold">
                                          <p:stCondLst>
                                            <p:cond delay="0"/>
                                          </p:stCondLst>
                                        </p:cTn>
                                        <p:tgtEl>
                                          <p:spTgt spid="15">
                                            <p:graphicEl>
                                              <a:chart seriesIdx="-4" categoryIdx="587" bldStep="category"/>
                                            </p:graphicEl>
                                          </p:spTgt>
                                        </p:tgtEl>
                                        <p:attrNameLst>
                                          <p:attrName>style.visibility</p:attrName>
                                        </p:attrNameLst>
                                      </p:cBhvr>
                                      <p:to>
                                        <p:strVal val="visible"/>
                                      </p:to>
                                    </p:set>
                                    <p:animEffect transition="in" filter="wipe(down)">
                                      <p:cBhvr>
                                        <p:cTn id="2367" dur="50"/>
                                        <p:tgtEl>
                                          <p:spTgt spid="15">
                                            <p:graphicEl>
                                              <a:chart seriesIdx="-4" categoryIdx="587" bldStep="category"/>
                                            </p:graphicEl>
                                          </p:spTgt>
                                        </p:tgtEl>
                                      </p:cBhvr>
                                    </p:animEffect>
                                  </p:childTnLst>
                                </p:cTn>
                              </p:par>
                            </p:childTnLst>
                          </p:cTn>
                        </p:par>
                        <p:par>
                          <p:cTn id="2368" fill="hold">
                            <p:stCondLst>
                              <p:cond delay="29550"/>
                            </p:stCondLst>
                            <p:childTnLst>
                              <p:par>
                                <p:cTn id="2369" presetID="22" presetClass="entr" presetSubtype="4" fill="hold" grpId="0" nodeType="afterEffect">
                                  <p:stCondLst>
                                    <p:cond delay="0"/>
                                  </p:stCondLst>
                                  <p:childTnLst>
                                    <p:set>
                                      <p:cBhvr>
                                        <p:cTn id="2370" dur="1" fill="hold">
                                          <p:stCondLst>
                                            <p:cond delay="0"/>
                                          </p:stCondLst>
                                        </p:cTn>
                                        <p:tgtEl>
                                          <p:spTgt spid="15">
                                            <p:graphicEl>
                                              <a:chart seriesIdx="-4" categoryIdx="588" bldStep="category"/>
                                            </p:graphicEl>
                                          </p:spTgt>
                                        </p:tgtEl>
                                        <p:attrNameLst>
                                          <p:attrName>style.visibility</p:attrName>
                                        </p:attrNameLst>
                                      </p:cBhvr>
                                      <p:to>
                                        <p:strVal val="visible"/>
                                      </p:to>
                                    </p:set>
                                    <p:animEffect transition="in" filter="wipe(down)">
                                      <p:cBhvr>
                                        <p:cTn id="2371" dur="50"/>
                                        <p:tgtEl>
                                          <p:spTgt spid="15">
                                            <p:graphicEl>
                                              <a:chart seriesIdx="-4" categoryIdx="588" bldStep="category"/>
                                            </p:graphicEl>
                                          </p:spTgt>
                                        </p:tgtEl>
                                      </p:cBhvr>
                                    </p:animEffect>
                                  </p:childTnLst>
                                </p:cTn>
                              </p:par>
                            </p:childTnLst>
                          </p:cTn>
                        </p:par>
                        <p:par>
                          <p:cTn id="2372" fill="hold">
                            <p:stCondLst>
                              <p:cond delay="29600"/>
                            </p:stCondLst>
                            <p:childTnLst>
                              <p:par>
                                <p:cTn id="2373" presetID="22" presetClass="entr" presetSubtype="4" fill="hold" grpId="0" nodeType="afterEffect">
                                  <p:stCondLst>
                                    <p:cond delay="0"/>
                                  </p:stCondLst>
                                  <p:childTnLst>
                                    <p:set>
                                      <p:cBhvr>
                                        <p:cTn id="2374" dur="1" fill="hold">
                                          <p:stCondLst>
                                            <p:cond delay="0"/>
                                          </p:stCondLst>
                                        </p:cTn>
                                        <p:tgtEl>
                                          <p:spTgt spid="15">
                                            <p:graphicEl>
                                              <a:chart seriesIdx="-4" categoryIdx="589" bldStep="category"/>
                                            </p:graphicEl>
                                          </p:spTgt>
                                        </p:tgtEl>
                                        <p:attrNameLst>
                                          <p:attrName>style.visibility</p:attrName>
                                        </p:attrNameLst>
                                      </p:cBhvr>
                                      <p:to>
                                        <p:strVal val="visible"/>
                                      </p:to>
                                    </p:set>
                                    <p:animEffect transition="in" filter="wipe(down)">
                                      <p:cBhvr>
                                        <p:cTn id="2375" dur="50"/>
                                        <p:tgtEl>
                                          <p:spTgt spid="15">
                                            <p:graphicEl>
                                              <a:chart seriesIdx="-4" categoryIdx="589" bldStep="category"/>
                                            </p:graphicEl>
                                          </p:spTgt>
                                        </p:tgtEl>
                                      </p:cBhvr>
                                    </p:animEffect>
                                  </p:childTnLst>
                                </p:cTn>
                              </p:par>
                            </p:childTnLst>
                          </p:cTn>
                        </p:par>
                        <p:par>
                          <p:cTn id="2376" fill="hold">
                            <p:stCondLst>
                              <p:cond delay="29650"/>
                            </p:stCondLst>
                            <p:childTnLst>
                              <p:par>
                                <p:cTn id="2377" presetID="22" presetClass="entr" presetSubtype="4" fill="hold" grpId="0" nodeType="afterEffect">
                                  <p:stCondLst>
                                    <p:cond delay="0"/>
                                  </p:stCondLst>
                                  <p:childTnLst>
                                    <p:set>
                                      <p:cBhvr>
                                        <p:cTn id="2378" dur="1" fill="hold">
                                          <p:stCondLst>
                                            <p:cond delay="0"/>
                                          </p:stCondLst>
                                        </p:cTn>
                                        <p:tgtEl>
                                          <p:spTgt spid="15">
                                            <p:graphicEl>
                                              <a:chart seriesIdx="-4" categoryIdx="590" bldStep="category"/>
                                            </p:graphicEl>
                                          </p:spTgt>
                                        </p:tgtEl>
                                        <p:attrNameLst>
                                          <p:attrName>style.visibility</p:attrName>
                                        </p:attrNameLst>
                                      </p:cBhvr>
                                      <p:to>
                                        <p:strVal val="visible"/>
                                      </p:to>
                                    </p:set>
                                    <p:animEffect transition="in" filter="wipe(down)">
                                      <p:cBhvr>
                                        <p:cTn id="2379" dur="50"/>
                                        <p:tgtEl>
                                          <p:spTgt spid="15">
                                            <p:graphicEl>
                                              <a:chart seriesIdx="-4" categoryIdx="590" bldStep="category"/>
                                            </p:graphicEl>
                                          </p:spTgt>
                                        </p:tgtEl>
                                      </p:cBhvr>
                                    </p:animEffect>
                                  </p:childTnLst>
                                </p:cTn>
                              </p:par>
                            </p:childTnLst>
                          </p:cTn>
                        </p:par>
                        <p:par>
                          <p:cTn id="2380" fill="hold">
                            <p:stCondLst>
                              <p:cond delay="29700"/>
                            </p:stCondLst>
                            <p:childTnLst>
                              <p:par>
                                <p:cTn id="2381" presetID="22" presetClass="entr" presetSubtype="4" fill="hold" grpId="0" nodeType="afterEffect">
                                  <p:stCondLst>
                                    <p:cond delay="0"/>
                                  </p:stCondLst>
                                  <p:childTnLst>
                                    <p:set>
                                      <p:cBhvr>
                                        <p:cTn id="2382" dur="1" fill="hold">
                                          <p:stCondLst>
                                            <p:cond delay="0"/>
                                          </p:stCondLst>
                                        </p:cTn>
                                        <p:tgtEl>
                                          <p:spTgt spid="15">
                                            <p:graphicEl>
                                              <a:chart seriesIdx="-4" categoryIdx="591" bldStep="category"/>
                                            </p:graphicEl>
                                          </p:spTgt>
                                        </p:tgtEl>
                                        <p:attrNameLst>
                                          <p:attrName>style.visibility</p:attrName>
                                        </p:attrNameLst>
                                      </p:cBhvr>
                                      <p:to>
                                        <p:strVal val="visible"/>
                                      </p:to>
                                    </p:set>
                                    <p:animEffect transition="in" filter="wipe(down)">
                                      <p:cBhvr>
                                        <p:cTn id="2383" dur="50"/>
                                        <p:tgtEl>
                                          <p:spTgt spid="15">
                                            <p:graphicEl>
                                              <a:chart seriesIdx="-4" categoryIdx="591" bldStep="category"/>
                                            </p:graphicEl>
                                          </p:spTgt>
                                        </p:tgtEl>
                                      </p:cBhvr>
                                    </p:animEffect>
                                  </p:childTnLst>
                                </p:cTn>
                              </p:par>
                            </p:childTnLst>
                          </p:cTn>
                        </p:par>
                        <p:par>
                          <p:cTn id="2384" fill="hold">
                            <p:stCondLst>
                              <p:cond delay="29750"/>
                            </p:stCondLst>
                            <p:childTnLst>
                              <p:par>
                                <p:cTn id="2385" presetID="22" presetClass="entr" presetSubtype="4" fill="hold" grpId="0" nodeType="afterEffect">
                                  <p:stCondLst>
                                    <p:cond delay="0"/>
                                  </p:stCondLst>
                                  <p:childTnLst>
                                    <p:set>
                                      <p:cBhvr>
                                        <p:cTn id="2386" dur="1" fill="hold">
                                          <p:stCondLst>
                                            <p:cond delay="0"/>
                                          </p:stCondLst>
                                        </p:cTn>
                                        <p:tgtEl>
                                          <p:spTgt spid="15">
                                            <p:graphicEl>
                                              <a:chart seriesIdx="-4" categoryIdx="592" bldStep="category"/>
                                            </p:graphicEl>
                                          </p:spTgt>
                                        </p:tgtEl>
                                        <p:attrNameLst>
                                          <p:attrName>style.visibility</p:attrName>
                                        </p:attrNameLst>
                                      </p:cBhvr>
                                      <p:to>
                                        <p:strVal val="visible"/>
                                      </p:to>
                                    </p:set>
                                    <p:animEffect transition="in" filter="wipe(down)">
                                      <p:cBhvr>
                                        <p:cTn id="2387" dur="50"/>
                                        <p:tgtEl>
                                          <p:spTgt spid="15">
                                            <p:graphicEl>
                                              <a:chart seriesIdx="-4" categoryIdx="592" bldStep="category"/>
                                            </p:graphicEl>
                                          </p:spTgt>
                                        </p:tgtEl>
                                      </p:cBhvr>
                                    </p:animEffect>
                                  </p:childTnLst>
                                </p:cTn>
                              </p:par>
                            </p:childTnLst>
                          </p:cTn>
                        </p:par>
                        <p:par>
                          <p:cTn id="2388" fill="hold">
                            <p:stCondLst>
                              <p:cond delay="29800"/>
                            </p:stCondLst>
                            <p:childTnLst>
                              <p:par>
                                <p:cTn id="2389" presetID="22" presetClass="entr" presetSubtype="4" fill="hold" grpId="0" nodeType="afterEffect">
                                  <p:stCondLst>
                                    <p:cond delay="0"/>
                                  </p:stCondLst>
                                  <p:childTnLst>
                                    <p:set>
                                      <p:cBhvr>
                                        <p:cTn id="2390" dur="1" fill="hold">
                                          <p:stCondLst>
                                            <p:cond delay="0"/>
                                          </p:stCondLst>
                                        </p:cTn>
                                        <p:tgtEl>
                                          <p:spTgt spid="15">
                                            <p:graphicEl>
                                              <a:chart seriesIdx="-4" categoryIdx="593" bldStep="category"/>
                                            </p:graphicEl>
                                          </p:spTgt>
                                        </p:tgtEl>
                                        <p:attrNameLst>
                                          <p:attrName>style.visibility</p:attrName>
                                        </p:attrNameLst>
                                      </p:cBhvr>
                                      <p:to>
                                        <p:strVal val="visible"/>
                                      </p:to>
                                    </p:set>
                                    <p:animEffect transition="in" filter="wipe(down)">
                                      <p:cBhvr>
                                        <p:cTn id="2391" dur="50"/>
                                        <p:tgtEl>
                                          <p:spTgt spid="15">
                                            <p:graphicEl>
                                              <a:chart seriesIdx="-4" categoryIdx="593" bldStep="category"/>
                                            </p:graphicEl>
                                          </p:spTgt>
                                        </p:tgtEl>
                                      </p:cBhvr>
                                    </p:animEffect>
                                  </p:childTnLst>
                                </p:cTn>
                              </p:par>
                            </p:childTnLst>
                          </p:cTn>
                        </p:par>
                        <p:par>
                          <p:cTn id="2392" fill="hold">
                            <p:stCondLst>
                              <p:cond delay="29850"/>
                            </p:stCondLst>
                            <p:childTnLst>
                              <p:par>
                                <p:cTn id="2393" presetID="22" presetClass="entr" presetSubtype="4" fill="hold" grpId="0" nodeType="afterEffect">
                                  <p:stCondLst>
                                    <p:cond delay="0"/>
                                  </p:stCondLst>
                                  <p:childTnLst>
                                    <p:set>
                                      <p:cBhvr>
                                        <p:cTn id="2394" dur="1" fill="hold">
                                          <p:stCondLst>
                                            <p:cond delay="0"/>
                                          </p:stCondLst>
                                        </p:cTn>
                                        <p:tgtEl>
                                          <p:spTgt spid="15">
                                            <p:graphicEl>
                                              <a:chart seriesIdx="-4" categoryIdx="594" bldStep="category"/>
                                            </p:graphicEl>
                                          </p:spTgt>
                                        </p:tgtEl>
                                        <p:attrNameLst>
                                          <p:attrName>style.visibility</p:attrName>
                                        </p:attrNameLst>
                                      </p:cBhvr>
                                      <p:to>
                                        <p:strVal val="visible"/>
                                      </p:to>
                                    </p:set>
                                    <p:animEffect transition="in" filter="wipe(down)">
                                      <p:cBhvr>
                                        <p:cTn id="2395" dur="50"/>
                                        <p:tgtEl>
                                          <p:spTgt spid="15">
                                            <p:graphicEl>
                                              <a:chart seriesIdx="-4" categoryIdx="594" bldStep="category"/>
                                            </p:graphicEl>
                                          </p:spTgt>
                                        </p:tgtEl>
                                      </p:cBhvr>
                                    </p:animEffect>
                                  </p:childTnLst>
                                </p:cTn>
                              </p:par>
                            </p:childTnLst>
                          </p:cTn>
                        </p:par>
                        <p:par>
                          <p:cTn id="2396" fill="hold">
                            <p:stCondLst>
                              <p:cond delay="29900"/>
                            </p:stCondLst>
                            <p:childTnLst>
                              <p:par>
                                <p:cTn id="2397" presetID="22" presetClass="entr" presetSubtype="4" fill="hold" grpId="0" nodeType="afterEffect">
                                  <p:stCondLst>
                                    <p:cond delay="0"/>
                                  </p:stCondLst>
                                  <p:childTnLst>
                                    <p:set>
                                      <p:cBhvr>
                                        <p:cTn id="2398" dur="1" fill="hold">
                                          <p:stCondLst>
                                            <p:cond delay="0"/>
                                          </p:stCondLst>
                                        </p:cTn>
                                        <p:tgtEl>
                                          <p:spTgt spid="15">
                                            <p:graphicEl>
                                              <a:chart seriesIdx="-4" categoryIdx="595" bldStep="category"/>
                                            </p:graphicEl>
                                          </p:spTgt>
                                        </p:tgtEl>
                                        <p:attrNameLst>
                                          <p:attrName>style.visibility</p:attrName>
                                        </p:attrNameLst>
                                      </p:cBhvr>
                                      <p:to>
                                        <p:strVal val="visible"/>
                                      </p:to>
                                    </p:set>
                                    <p:animEffect transition="in" filter="wipe(down)">
                                      <p:cBhvr>
                                        <p:cTn id="2399" dur="50"/>
                                        <p:tgtEl>
                                          <p:spTgt spid="15">
                                            <p:graphicEl>
                                              <a:chart seriesIdx="-4" categoryIdx="595" bldStep="category"/>
                                            </p:graphicEl>
                                          </p:spTgt>
                                        </p:tgtEl>
                                      </p:cBhvr>
                                    </p:animEffect>
                                  </p:childTnLst>
                                </p:cTn>
                              </p:par>
                            </p:childTnLst>
                          </p:cTn>
                        </p:par>
                        <p:par>
                          <p:cTn id="2400" fill="hold">
                            <p:stCondLst>
                              <p:cond delay="29950"/>
                            </p:stCondLst>
                            <p:childTnLst>
                              <p:par>
                                <p:cTn id="2401" presetID="22" presetClass="entr" presetSubtype="4" fill="hold" grpId="0" nodeType="afterEffect">
                                  <p:stCondLst>
                                    <p:cond delay="0"/>
                                  </p:stCondLst>
                                  <p:childTnLst>
                                    <p:set>
                                      <p:cBhvr>
                                        <p:cTn id="2402" dur="1" fill="hold">
                                          <p:stCondLst>
                                            <p:cond delay="0"/>
                                          </p:stCondLst>
                                        </p:cTn>
                                        <p:tgtEl>
                                          <p:spTgt spid="15">
                                            <p:graphicEl>
                                              <a:chart seriesIdx="-4" categoryIdx="596" bldStep="category"/>
                                            </p:graphicEl>
                                          </p:spTgt>
                                        </p:tgtEl>
                                        <p:attrNameLst>
                                          <p:attrName>style.visibility</p:attrName>
                                        </p:attrNameLst>
                                      </p:cBhvr>
                                      <p:to>
                                        <p:strVal val="visible"/>
                                      </p:to>
                                    </p:set>
                                    <p:animEffect transition="in" filter="wipe(down)">
                                      <p:cBhvr>
                                        <p:cTn id="2403" dur="50"/>
                                        <p:tgtEl>
                                          <p:spTgt spid="15">
                                            <p:graphicEl>
                                              <a:chart seriesIdx="-4" categoryIdx="596" bldStep="category"/>
                                            </p:graphicEl>
                                          </p:spTgt>
                                        </p:tgtEl>
                                      </p:cBhvr>
                                    </p:animEffect>
                                  </p:childTnLst>
                                </p:cTn>
                              </p:par>
                            </p:childTnLst>
                          </p:cTn>
                        </p:par>
                        <p:par>
                          <p:cTn id="2404" fill="hold">
                            <p:stCondLst>
                              <p:cond delay="30000"/>
                            </p:stCondLst>
                            <p:childTnLst>
                              <p:par>
                                <p:cTn id="2405" presetID="22" presetClass="entr" presetSubtype="4" fill="hold" grpId="0" nodeType="afterEffect">
                                  <p:stCondLst>
                                    <p:cond delay="0"/>
                                  </p:stCondLst>
                                  <p:childTnLst>
                                    <p:set>
                                      <p:cBhvr>
                                        <p:cTn id="2406" dur="1" fill="hold">
                                          <p:stCondLst>
                                            <p:cond delay="0"/>
                                          </p:stCondLst>
                                        </p:cTn>
                                        <p:tgtEl>
                                          <p:spTgt spid="15">
                                            <p:graphicEl>
                                              <a:chart seriesIdx="-4" categoryIdx="597" bldStep="category"/>
                                            </p:graphicEl>
                                          </p:spTgt>
                                        </p:tgtEl>
                                        <p:attrNameLst>
                                          <p:attrName>style.visibility</p:attrName>
                                        </p:attrNameLst>
                                      </p:cBhvr>
                                      <p:to>
                                        <p:strVal val="visible"/>
                                      </p:to>
                                    </p:set>
                                    <p:animEffect transition="in" filter="wipe(down)">
                                      <p:cBhvr>
                                        <p:cTn id="2407" dur="50"/>
                                        <p:tgtEl>
                                          <p:spTgt spid="15">
                                            <p:graphicEl>
                                              <a:chart seriesIdx="-4" categoryIdx="597" bldStep="category"/>
                                            </p:graphicEl>
                                          </p:spTgt>
                                        </p:tgtEl>
                                      </p:cBhvr>
                                    </p:animEffect>
                                  </p:childTnLst>
                                </p:cTn>
                              </p:par>
                            </p:childTnLst>
                          </p:cTn>
                        </p:par>
                        <p:par>
                          <p:cTn id="2408" fill="hold">
                            <p:stCondLst>
                              <p:cond delay="30050"/>
                            </p:stCondLst>
                            <p:childTnLst>
                              <p:par>
                                <p:cTn id="2409" presetID="22" presetClass="entr" presetSubtype="4" fill="hold" grpId="0" nodeType="afterEffect">
                                  <p:stCondLst>
                                    <p:cond delay="0"/>
                                  </p:stCondLst>
                                  <p:childTnLst>
                                    <p:set>
                                      <p:cBhvr>
                                        <p:cTn id="2410" dur="1" fill="hold">
                                          <p:stCondLst>
                                            <p:cond delay="0"/>
                                          </p:stCondLst>
                                        </p:cTn>
                                        <p:tgtEl>
                                          <p:spTgt spid="15">
                                            <p:graphicEl>
                                              <a:chart seriesIdx="-4" categoryIdx="598" bldStep="category"/>
                                            </p:graphicEl>
                                          </p:spTgt>
                                        </p:tgtEl>
                                        <p:attrNameLst>
                                          <p:attrName>style.visibility</p:attrName>
                                        </p:attrNameLst>
                                      </p:cBhvr>
                                      <p:to>
                                        <p:strVal val="visible"/>
                                      </p:to>
                                    </p:set>
                                    <p:animEffect transition="in" filter="wipe(down)">
                                      <p:cBhvr>
                                        <p:cTn id="2411" dur="50"/>
                                        <p:tgtEl>
                                          <p:spTgt spid="15">
                                            <p:graphicEl>
                                              <a:chart seriesIdx="-4" categoryIdx="598" bldStep="category"/>
                                            </p:graphicEl>
                                          </p:spTgt>
                                        </p:tgtEl>
                                      </p:cBhvr>
                                    </p:animEffect>
                                  </p:childTnLst>
                                </p:cTn>
                              </p:par>
                            </p:childTnLst>
                          </p:cTn>
                        </p:par>
                        <p:par>
                          <p:cTn id="2412" fill="hold">
                            <p:stCondLst>
                              <p:cond delay="30100"/>
                            </p:stCondLst>
                            <p:childTnLst>
                              <p:par>
                                <p:cTn id="2413" presetID="22" presetClass="entr" presetSubtype="4" fill="hold" grpId="0" nodeType="afterEffect">
                                  <p:stCondLst>
                                    <p:cond delay="0"/>
                                  </p:stCondLst>
                                  <p:childTnLst>
                                    <p:set>
                                      <p:cBhvr>
                                        <p:cTn id="2414" dur="1" fill="hold">
                                          <p:stCondLst>
                                            <p:cond delay="0"/>
                                          </p:stCondLst>
                                        </p:cTn>
                                        <p:tgtEl>
                                          <p:spTgt spid="15">
                                            <p:graphicEl>
                                              <a:chart seriesIdx="-4" categoryIdx="599" bldStep="category"/>
                                            </p:graphicEl>
                                          </p:spTgt>
                                        </p:tgtEl>
                                        <p:attrNameLst>
                                          <p:attrName>style.visibility</p:attrName>
                                        </p:attrNameLst>
                                      </p:cBhvr>
                                      <p:to>
                                        <p:strVal val="visible"/>
                                      </p:to>
                                    </p:set>
                                    <p:animEffect transition="in" filter="wipe(down)">
                                      <p:cBhvr>
                                        <p:cTn id="2415" dur="50"/>
                                        <p:tgtEl>
                                          <p:spTgt spid="15">
                                            <p:graphicEl>
                                              <a:chart seriesIdx="-4" categoryIdx="599" bldStep="category"/>
                                            </p:graphicEl>
                                          </p:spTgt>
                                        </p:tgtEl>
                                      </p:cBhvr>
                                    </p:animEffect>
                                  </p:childTnLst>
                                </p:cTn>
                              </p:par>
                            </p:childTnLst>
                          </p:cTn>
                        </p:par>
                        <p:par>
                          <p:cTn id="2416" fill="hold">
                            <p:stCondLst>
                              <p:cond delay="30150"/>
                            </p:stCondLst>
                            <p:childTnLst>
                              <p:par>
                                <p:cTn id="2417" presetID="22" presetClass="entr" presetSubtype="4" fill="hold" grpId="0" nodeType="afterEffect">
                                  <p:stCondLst>
                                    <p:cond delay="0"/>
                                  </p:stCondLst>
                                  <p:childTnLst>
                                    <p:set>
                                      <p:cBhvr>
                                        <p:cTn id="2418" dur="1" fill="hold">
                                          <p:stCondLst>
                                            <p:cond delay="0"/>
                                          </p:stCondLst>
                                        </p:cTn>
                                        <p:tgtEl>
                                          <p:spTgt spid="15">
                                            <p:graphicEl>
                                              <a:chart seriesIdx="-4" categoryIdx="600" bldStep="category"/>
                                            </p:graphicEl>
                                          </p:spTgt>
                                        </p:tgtEl>
                                        <p:attrNameLst>
                                          <p:attrName>style.visibility</p:attrName>
                                        </p:attrNameLst>
                                      </p:cBhvr>
                                      <p:to>
                                        <p:strVal val="visible"/>
                                      </p:to>
                                    </p:set>
                                    <p:animEffect transition="in" filter="wipe(down)">
                                      <p:cBhvr>
                                        <p:cTn id="2419" dur="50"/>
                                        <p:tgtEl>
                                          <p:spTgt spid="15">
                                            <p:graphicEl>
                                              <a:chart seriesIdx="-4" categoryIdx="600" bldStep="category"/>
                                            </p:graphicEl>
                                          </p:spTgt>
                                        </p:tgtEl>
                                      </p:cBhvr>
                                    </p:animEffect>
                                  </p:childTnLst>
                                </p:cTn>
                              </p:par>
                            </p:childTnLst>
                          </p:cTn>
                        </p:par>
                        <p:par>
                          <p:cTn id="2420" fill="hold">
                            <p:stCondLst>
                              <p:cond delay="30200"/>
                            </p:stCondLst>
                            <p:childTnLst>
                              <p:par>
                                <p:cTn id="2421" presetID="22" presetClass="entr" presetSubtype="4" fill="hold" grpId="0" nodeType="afterEffect">
                                  <p:stCondLst>
                                    <p:cond delay="0"/>
                                  </p:stCondLst>
                                  <p:childTnLst>
                                    <p:set>
                                      <p:cBhvr>
                                        <p:cTn id="2422" dur="1" fill="hold">
                                          <p:stCondLst>
                                            <p:cond delay="0"/>
                                          </p:stCondLst>
                                        </p:cTn>
                                        <p:tgtEl>
                                          <p:spTgt spid="15">
                                            <p:graphicEl>
                                              <a:chart seriesIdx="-4" categoryIdx="601" bldStep="category"/>
                                            </p:graphicEl>
                                          </p:spTgt>
                                        </p:tgtEl>
                                        <p:attrNameLst>
                                          <p:attrName>style.visibility</p:attrName>
                                        </p:attrNameLst>
                                      </p:cBhvr>
                                      <p:to>
                                        <p:strVal val="visible"/>
                                      </p:to>
                                    </p:set>
                                    <p:animEffect transition="in" filter="wipe(down)">
                                      <p:cBhvr>
                                        <p:cTn id="2423" dur="50"/>
                                        <p:tgtEl>
                                          <p:spTgt spid="15">
                                            <p:graphicEl>
                                              <a:chart seriesIdx="-4" categoryIdx="601" bldStep="category"/>
                                            </p:graphicEl>
                                          </p:spTgt>
                                        </p:tgtEl>
                                      </p:cBhvr>
                                    </p:animEffect>
                                  </p:childTnLst>
                                </p:cTn>
                              </p:par>
                            </p:childTnLst>
                          </p:cTn>
                        </p:par>
                        <p:par>
                          <p:cTn id="2424" fill="hold">
                            <p:stCondLst>
                              <p:cond delay="30250"/>
                            </p:stCondLst>
                            <p:childTnLst>
                              <p:par>
                                <p:cTn id="2425" presetID="22" presetClass="entr" presetSubtype="4" fill="hold" grpId="0" nodeType="afterEffect">
                                  <p:stCondLst>
                                    <p:cond delay="0"/>
                                  </p:stCondLst>
                                  <p:childTnLst>
                                    <p:set>
                                      <p:cBhvr>
                                        <p:cTn id="2426" dur="1" fill="hold">
                                          <p:stCondLst>
                                            <p:cond delay="0"/>
                                          </p:stCondLst>
                                        </p:cTn>
                                        <p:tgtEl>
                                          <p:spTgt spid="15">
                                            <p:graphicEl>
                                              <a:chart seriesIdx="-4" categoryIdx="602" bldStep="category"/>
                                            </p:graphicEl>
                                          </p:spTgt>
                                        </p:tgtEl>
                                        <p:attrNameLst>
                                          <p:attrName>style.visibility</p:attrName>
                                        </p:attrNameLst>
                                      </p:cBhvr>
                                      <p:to>
                                        <p:strVal val="visible"/>
                                      </p:to>
                                    </p:set>
                                    <p:animEffect transition="in" filter="wipe(down)">
                                      <p:cBhvr>
                                        <p:cTn id="2427" dur="50"/>
                                        <p:tgtEl>
                                          <p:spTgt spid="15">
                                            <p:graphicEl>
                                              <a:chart seriesIdx="-4" categoryIdx="602" bldStep="category"/>
                                            </p:graphicEl>
                                          </p:spTgt>
                                        </p:tgtEl>
                                      </p:cBhvr>
                                    </p:animEffect>
                                  </p:childTnLst>
                                </p:cTn>
                              </p:par>
                            </p:childTnLst>
                          </p:cTn>
                        </p:par>
                        <p:par>
                          <p:cTn id="2428" fill="hold">
                            <p:stCondLst>
                              <p:cond delay="30300"/>
                            </p:stCondLst>
                            <p:childTnLst>
                              <p:par>
                                <p:cTn id="2429" presetID="22" presetClass="entr" presetSubtype="4" fill="hold" grpId="0" nodeType="afterEffect">
                                  <p:stCondLst>
                                    <p:cond delay="0"/>
                                  </p:stCondLst>
                                  <p:childTnLst>
                                    <p:set>
                                      <p:cBhvr>
                                        <p:cTn id="2430" dur="1" fill="hold">
                                          <p:stCondLst>
                                            <p:cond delay="0"/>
                                          </p:stCondLst>
                                        </p:cTn>
                                        <p:tgtEl>
                                          <p:spTgt spid="15">
                                            <p:graphicEl>
                                              <a:chart seriesIdx="-4" categoryIdx="603" bldStep="category"/>
                                            </p:graphicEl>
                                          </p:spTgt>
                                        </p:tgtEl>
                                        <p:attrNameLst>
                                          <p:attrName>style.visibility</p:attrName>
                                        </p:attrNameLst>
                                      </p:cBhvr>
                                      <p:to>
                                        <p:strVal val="visible"/>
                                      </p:to>
                                    </p:set>
                                    <p:animEffect transition="in" filter="wipe(down)">
                                      <p:cBhvr>
                                        <p:cTn id="2431" dur="50"/>
                                        <p:tgtEl>
                                          <p:spTgt spid="15">
                                            <p:graphicEl>
                                              <a:chart seriesIdx="-4" categoryIdx="603" bldStep="category"/>
                                            </p:graphicEl>
                                          </p:spTgt>
                                        </p:tgtEl>
                                      </p:cBhvr>
                                    </p:animEffect>
                                  </p:childTnLst>
                                </p:cTn>
                              </p:par>
                            </p:childTnLst>
                          </p:cTn>
                        </p:par>
                        <p:par>
                          <p:cTn id="2432" fill="hold">
                            <p:stCondLst>
                              <p:cond delay="30350"/>
                            </p:stCondLst>
                            <p:childTnLst>
                              <p:par>
                                <p:cTn id="2433" presetID="22" presetClass="entr" presetSubtype="4" fill="hold" grpId="0" nodeType="afterEffect">
                                  <p:stCondLst>
                                    <p:cond delay="0"/>
                                  </p:stCondLst>
                                  <p:childTnLst>
                                    <p:set>
                                      <p:cBhvr>
                                        <p:cTn id="2434" dur="1" fill="hold">
                                          <p:stCondLst>
                                            <p:cond delay="0"/>
                                          </p:stCondLst>
                                        </p:cTn>
                                        <p:tgtEl>
                                          <p:spTgt spid="15">
                                            <p:graphicEl>
                                              <a:chart seriesIdx="-4" categoryIdx="604" bldStep="category"/>
                                            </p:graphicEl>
                                          </p:spTgt>
                                        </p:tgtEl>
                                        <p:attrNameLst>
                                          <p:attrName>style.visibility</p:attrName>
                                        </p:attrNameLst>
                                      </p:cBhvr>
                                      <p:to>
                                        <p:strVal val="visible"/>
                                      </p:to>
                                    </p:set>
                                    <p:animEffect transition="in" filter="wipe(down)">
                                      <p:cBhvr>
                                        <p:cTn id="2435" dur="50"/>
                                        <p:tgtEl>
                                          <p:spTgt spid="15">
                                            <p:graphicEl>
                                              <a:chart seriesIdx="-4" categoryIdx="604" bldStep="category"/>
                                            </p:graphicEl>
                                          </p:spTgt>
                                        </p:tgtEl>
                                      </p:cBhvr>
                                    </p:animEffect>
                                  </p:childTnLst>
                                </p:cTn>
                              </p:par>
                            </p:childTnLst>
                          </p:cTn>
                        </p:par>
                        <p:par>
                          <p:cTn id="2436" fill="hold">
                            <p:stCondLst>
                              <p:cond delay="30400"/>
                            </p:stCondLst>
                            <p:childTnLst>
                              <p:par>
                                <p:cTn id="2437" presetID="22" presetClass="entr" presetSubtype="4" fill="hold" grpId="0" nodeType="afterEffect">
                                  <p:stCondLst>
                                    <p:cond delay="0"/>
                                  </p:stCondLst>
                                  <p:childTnLst>
                                    <p:set>
                                      <p:cBhvr>
                                        <p:cTn id="2438" dur="1" fill="hold">
                                          <p:stCondLst>
                                            <p:cond delay="0"/>
                                          </p:stCondLst>
                                        </p:cTn>
                                        <p:tgtEl>
                                          <p:spTgt spid="15">
                                            <p:graphicEl>
                                              <a:chart seriesIdx="-4" categoryIdx="605" bldStep="category"/>
                                            </p:graphicEl>
                                          </p:spTgt>
                                        </p:tgtEl>
                                        <p:attrNameLst>
                                          <p:attrName>style.visibility</p:attrName>
                                        </p:attrNameLst>
                                      </p:cBhvr>
                                      <p:to>
                                        <p:strVal val="visible"/>
                                      </p:to>
                                    </p:set>
                                    <p:animEffect transition="in" filter="wipe(down)">
                                      <p:cBhvr>
                                        <p:cTn id="2439" dur="50"/>
                                        <p:tgtEl>
                                          <p:spTgt spid="15">
                                            <p:graphicEl>
                                              <a:chart seriesIdx="-4" categoryIdx="605" bldStep="category"/>
                                            </p:graphicEl>
                                          </p:spTgt>
                                        </p:tgtEl>
                                      </p:cBhvr>
                                    </p:animEffect>
                                  </p:childTnLst>
                                </p:cTn>
                              </p:par>
                            </p:childTnLst>
                          </p:cTn>
                        </p:par>
                        <p:par>
                          <p:cTn id="2440" fill="hold">
                            <p:stCondLst>
                              <p:cond delay="30450"/>
                            </p:stCondLst>
                            <p:childTnLst>
                              <p:par>
                                <p:cTn id="2441" presetID="22" presetClass="entr" presetSubtype="4" fill="hold" grpId="0" nodeType="afterEffect">
                                  <p:stCondLst>
                                    <p:cond delay="0"/>
                                  </p:stCondLst>
                                  <p:childTnLst>
                                    <p:set>
                                      <p:cBhvr>
                                        <p:cTn id="2442" dur="1" fill="hold">
                                          <p:stCondLst>
                                            <p:cond delay="0"/>
                                          </p:stCondLst>
                                        </p:cTn>
                                        <p:tgtEl>
                                          <p:spTgt spid="15">
                                            <p:graphicEl>
                                              <a:chart seriesIdx="-4" categoryIdx="606" bldStep="category"/>
                                            </p:graphicEl>
                                          </p:spTgt>
                                        </p:tgtEl>
                                        <p:attrNameLst>
                                          <p:attrName>style.visibility</p:attrName>
                                        </p:attrNameLst>
                                      </p:cBhvr>
                                      <p:to>
                                        <p:strVal val="visible"/>
                                      </p:to>
                                    </p:set>
                                    <p:animEffect transition="in" filter="wipe(down)">
                                      <p:cBhvr>
                                        <p:cTn id="2443" dur="50"/>
                                        <p:tgtEl>
                                          <p:spTgt spid="15">
                                            <p:graphicEl>
                                              <a:chart seriesIdx="-4" categoryIdx="606" bldStep="category"/>
                                            </p:graphicEl>
                                          </p:spTgt>
                                        </p:tgtEl>
                                      </p:cBhvr>
                                    </p:animEffect>
                                  </p:childTnLst>
                                </p:cTn>
                              </p:par>
                            </p:childTnLst>
                          </p:cTn>
                        </p:par>
                        <p:par>
                          <p:cTn id="2444" fill="hold">
                            <p:stCondLst>
                              <p:cond delay="30500"/>
                            </p:stCondLst>
                            <p:childTnLst>
                              <p:par>
                                <p:cTn id="2445" presetID="22" presetClass="entr" presetSubtype="4" fill="hold" grpId="0" nodeType="afterEffect">
                                  <p:stCondLst>
                                    <p:cond delay="0"/>
                                  </p:stCondLst>
                                  <p:childTnLst>
                                    <p:set>
                                      <p:cBhvr>
                                        <p:cTn id="2446" dur="1" fill="hold">
                                          <p:stCondLst>
                                            <p:cond delay="0"/>
                                          </p:stCondLst>
                                        </p:cTn>
                                        <p:tgtEl>
                                          <p:spTgt spid="15">
                                            <p:graphicEl>
                                              <a:chart seriesIdx="-4" categoryIdx="607" bldStep="category"/>
                                            </p:graphicEl>
                                          </p:spTgt>
                                        </p:tgtEl>
                                        <p:attrNameLst>
                                          <p:attrName>style.visibility</p:attrName>
                                        </p:attrNameLst>
                                      </p:cBhvr>
                                      <p:to>
                                        <p:strVal val="visible"/>
                                      </p:to>
                                    </p:set>
                                    <p:animEffect transition="in" filter="wipe(down)">
                                      <p:cBhvr>
                                        <p:cTn id="2447" dur="50"/>
                                        <p:tgtEl>
                                          <p:spTgt spid="15">
                                            <p:graphicEl>
                                              <a:chart seriesIdx="-4" categoryIdx="607" bldStep="category"/>
                                            </p:graphicEl>
                                          </p:spTgt>
                                        </p:tgtEl>
                                      </p:cBhvr>
                                    </p:animEffect>
                                  </p:childTnLst>
                                </p:cTn>
                              </p:par>
                            </p:childTnLst>
                          </p:cTn>
                        </p:par>
                        <p:par>
                          <p:cTn id="2448" fill="hold">
                            <p:stCondLst>
                              <p:cond delay="30550"/>
                            </p:stCondLst>
                            <p:childTnLst>
                              <p:par>
                                <p:cTn id="2449" presetID="22" presetClass="entr" presetSubtype="4" fill="hold" grpId="0" nodeType="afterEffect">
                                  <p:stCondLst>
                                    <p:cond delay="0"/>
                                  </p:stCondLst>
                                  <p:childTnLst>
                                    <p:set>
                                      <p:cBhvr>
                                        <p:cTn id="2450" dur="1" fill="hold">
                                          <p:stCondLst>
                                            <p:cond delay="0"/>
                                          </p:stCondLst>
                                        </p:cTn>
                                        <p:tgtEl>
                                          <p:spTgt spid="15">
                                            <p:graphicEl>
                                              <a:chart seriesIdx="-4" categoryIdx="608" bldStep="category"/>
                                            </p:graphicEl>
                                          </p:spTgt>
                                        </p:tgtEl>
                                        <p:attrNameLst>
                                          <p:attrName>style.visibility</p:attrName>
                                        </p:attrNameLst>
                                      </p:cBhvr>
                                      <p:to>
                                        <p:strVal val="visible"/>
                                      </p:to>
                                    </p:set>
                                    <p:animEffect transition="in" filter="wipe(down)">
                                      <p:cBhvr>
                                        <p:cTn id="2451" dur="50"/>
                                        <p:tgtEl>
                                          <p:spTgt spid="15">
                                            <p:graphicEl>
                                              <a:chart seriesIdx="-4" categoryIdx="608" bldStep="category"/>
                                            </p:graphicEl>
                                          </p:spTgt>
                                        </p:tgtEl>
                                      </p:cBhvr>
                                    </p:animEffect>
                                  </p:childTnLst>
                                </p:cTn>
                              </p:par>
                            </p:childTnLst>
                          </p:cTn>
                        </p:par>
                        <p:par>
                          <p:cTn id="2452" fill="hold">
                            <p:stCondLst>
                              <p:cond delay="30600"/>
                            </p:stCondLst>
                            <p:childTnLst>
                              <p:par>
                                <p:cTn id="2453" presetID="22" presetClass="entr" presetSubtype="4" fill="hold" grpId="0" nodeType="afterEffect">
                                  <p:stCondLst>
                                    <p:cond delay="0"/>
                                  </p:stCondLst>
                                  <p:childTnLst>
                                    <p:set>
                                      <p:cBhvr>
                                        <p:cTn id="2454" dur="1" fill="hold">
                                          <p:stCondLst>
                                            <p:cond delay="0"/>
                                          </p:stCondLst>
                                        </p:cTn>
                                        <p:tgtEl>
                                          <p:spTgt spid="15">
                                            <p:graphicEl>
                                              <a:chart seriesIdx="-4" categoryIdx="609" bldStep="category"/>
                                            </p:graphicEl>
                                          </p:spTgt>
                                        </p:tgtEl>
                                        <p:attrNameLst>
                                          <p:attrName>style.visibility</p:attrName>
                                        </p:attrNameLst>
                                      </p:cBhvr>
                                      <p:to>
                                        <p:strVal val="visible"/>
                                      </p:to>
                                    </p:set>
                                    <p:animEffect transition="in" filter="wipe(down)">
                                      <p:cBhvr>
                                        <p:cTn id="2455" dur="50"/>
                                        <p:tgtEl>
                                          <p:spTgt spid="15">
                                            <p:graphicEl>
                                              <a:chart seriesIdx="-4" categoryIdx="609" bldStep="category"/>
                                            </p:graphicEl>
                                          </p:spTgt>
                                        </p:tgtEl>
                                      </p:cBhvr>
                                    </p:animEffect>
                                  </p:childTnLst>
                                </p:cTn>
                              </p:par>
                            </p:childTnLst>
                          </p:cTn>
                        </p:par>
                        <p:par>
                          <p:cTn id="2456" fill="hold">
                            <p:stCondLst>
                              <p:cond delay="30650"/>
                            </p:stCondLst>
                            <p:childTnLst>
                              <p:par>
                                <p:cTn id="2457" presetID="22" presetClass="entr" presetSubtype="4" fill="hold" grpId="0" nodeType="afterEffect">
                                  <p:stCondLst>
                                    <p:cond delay="0"/>
                                  </p:stCondLst>
                                  <p:childTnLst>
                                    <p:set>
                                      <p:cBhvr>
                                        <p:cTn id="2458" dur="1" fill="hold">
                                          <p:stCondLst>
                                            <p:cond delay="0"/>
                                          </p:stCondLst>
                                        </p:cTn>
                                        <p:tgtEl>
                                          <p:spTgt spid="15">
                                            <p:graphicEl>
                                              <a:chart seriesIdx="-4" categoryIdx="610" bldStep="category"/>
                                            </p:graphicEl>
                                          </p:spTgt>
                                        </p:tgtEl>
                                        <p:attrNameLst>
                                          <p:attrName>style.visibility</p:attrName>
                                        </p:attrNameLst>
                                      </p:cBhvr>
                                      <p:to>
                                        <p:strVal val="visible"/>
                                      </p:to>
                                    </p:set>
                                    <p:animEffect transition="in" filter="wipe(down)">
                                      <p:cBhvr>
                                        <p:cTn id="2459" dur="50"/>
                                        <p:tgtEl>
                                          <p:spTgt spid="15">
                                            <p:graphicEl>
                                              <a:chart seriesIdx="-4" categoryIdx="610" bldStep="category"/>
                                            </p:graphicEl>
                                          </p:spTgt>
                                        </p:tgtEl>
                                      </p:cBhvr>
                                    </p:animEffect>
                                  </p:childTnLst>
                                </p:cTn>
                              </p:par>
                            </p:childTnLst>
                          </p:cTn>
                        </p:par>
                        <p:par>
                          <p:cTn id="2460" fill="hold">
                            <p:stCondLst>
                              <p:cond delay="30700"/>
                            </p:stCondLst>
                            <p:childTnLst>
                              <p:par>
                                <p:cTn id="2461" presetID="22" presetClass="entr" presetSubtype="4" fill="hold" grpId="0" nodeType="afterEffect">
                                  <p:stCondLst>
                                    <p:cond delay="0"/>
                                  </p:stCondLst>
                                  <p:childTnLst>
                                    <p:set>
                                      <p:cBhvr>
                                        <p:cTn id="2462" dur="1" fill="hold">
                                          <p:stCondLst>
                                            <p:cond delay="0"/>
                                          </p:stCondLst>
                                        </p:cTn>
                                        <p:tgtEl>
                                          <p:spTgt spid="15">
                                            <p:graphicEl>
                                              <a:chart seriesIdx="-4" categoryIdx="611" bldStep="category"/>
                                            </p:graphicEl>
                                          </p:spTgt>
                                        </p:tgtEl>
                                        <p:attrNameLst>
                                          <p:attrName>style.visibility</p:attrName>
                                        </p:attrNameLst>
                                      </p:cBhvr>
                                      <p:to>
                                        <p:strVal val="visible"/>
                                      </p:to>
                                    </p:set>
                                    <p:animEffect transition="in" filter="wipe(down)">
                                      <p:cBhvr>
                                        <p:cTn id="2463" dur="50"/>
                                        <p:tgtEl>
                                          <p:spTgt spid="15">
                                            <p:graphicEl>
                                              <a:chart seriesIdx="-4" categoryIdx="611" bldStep="category"/>
                                            </p:graphicEl>
                                          </p:spTgt>
                                        </p:tgtEl>
                                      </p:cBhvr>
                                    </p:animEffect>
                                  </p:childTnLst>
                                </p:cTn>
                              </p:par>
                            </p:childTnLst>
                          </p:cTn>
                        </p:par>
                        <p:par>
                          <p:cTn id="2464" fill="hold">
                            <p:stCondLst>
                              <p:cond delay="30750"/>
                            </p:stCondLst>
                            <p:childTnLst>
                              <p:par>
                                <p:cTn id="2465" presetID="22" presetClass="entr" presetSubtype="4" fill="hold" grpId="0" nodeType="afterEffect">
                                  <p:stCondLst>
                                    <p:cond delay="0"/>
                                  </p:stCondLst>
                                  <p:childTnLst>
                                    <p:set>
                                      <p:cBhvr>
                                        <p:cTn id="2466" dur="1" fill="hold">
                                          <p:stCondLst>
                                            <p:cond delay="0"/>
                                          </p:stCondLst>
                                        </p:cTn>
                                        <p:tgtEl>
                                          <p:spTgt spid="15">
                                            <p:graphicEl>
                                              <a:chart seriesIdx="-4" categoryIdx="612" bldStep="category"/>
                                            </p:graphicEl>
                                          </p:spTgt>
                                        </p:tgtEl>
                                        <p:attrNameLst>
                                          <p:attrName>style.visibility</p:attrName>
                                        </p:attrNameLst>
                                      </p:cBhvr>
                                      <p:to>
                                        <p:strVal val="visible"/>
                                      </p:to>
                                    </p:set>
                                    <p:animEffect transition="in" filter="wipe(down)">
                                      <p:cBhvr>
                                        <p:cTn id="2467" dur="50"/>
                                        <p:tgtEl>
                                          <p:spTgt spid="15">
                                            <p:graphicEl>
                                              <a:chart seriesIdx="-4" categoryIdx="612" bldStep="category"/>
                                            </p:graphicEl>
                                          </p:spTgt>
                                        </p:tgtEl>
                                      </p:cBhvr>
                                    </p:animEffect>
                                  </p:childTnLst>
                                </p:cTn>
                              </p:par>
                            </p:childTnLst>
                          </p:cTn>
                        </p:par>
                        <p:par>
                          <p:cTn id="2468" fill="hold">
                            <p:stCondLst>
                              <p:cond delay="30800"/>
                            </p:stCondLst>
                            <p:childTnLst>
                              <p:par>
                                <p:cTn id="2469" presetID="22" presetClass="entr" presetSubtype="4" fill="hold" grpId="0" nodeType="afterEffect">
                                  <p:stCondLst>
                                    <p:cond delay="0"/>
                                  </p:stCondLst>
                                  <p:childTnLst>
                                    <p:set>
                                      <p:cBhvr>
                                        <p:cTn id="2470" dur="1" fill="hold">
                                          <p:stCondLst>
                                            <p:cond delay="0"/>
                                          </p:stCondLst>
                                        </p:cTn>
                                        <p:tgtEl>
                                          <p:spTgt spid="15">
                                            <p:graphicEl>
                                              <a:chart seriesIdx="-4" categoryIdx="613" bldStep="category"/>
                                            </p:graphicEl>
                                          </p:spTgt>
                                        </p:tgtEl>
                                        <p:attrNameLst>
                                          <p:attrName>style.visibility</p:attrName>
                                        </p:attrNameLst>
                                      </p:cBhvr>
                                      <p:to>
                                        <p:strVal val="visible"/>
                                      </p:to>
                                    </p:set>
                                    <p:animEffect transition="in" filter="wipe(down)">
                                      <p:cBhvr>
                                        <p:cTn id="2471" dur="50"/>
                                        <p:tgtEl>
                                          <p:spTgt spid="15">
                                            <p:graphicEl>
                                              <a:chart seriesIdx="-4" categoryIdx="613" bldStep="category"/>
                                            </p:graphicEl>
                                          </p:spTgt>
                                        </p:tgtEl>
                                      </p:cBhvr>
                                    </p:animEffect>
                                  </p:childTnLst>
                                </p:cTn>
                              </p:par>
                            </p:childTnLst>
                          </p:cTn>
                        </p:par>
                        <p:par>
                          <p:cTn id="2472" fill="hold">
                            <p:stCondLst>
                              <p:cond delay="30850"/>
                            </p:stCondLst>
                            <p:childTnLst>
                              <p:par>
                                <p:cTn id="2473" presetID="22" presetClass="entr" presetSubtype="4" fill="hold" grpId="0" nodeType="afterEffect">
                                  <p:stCondLst>
                                    <p:cond delay="0"/>
                                  </p:stCondLst>
                                  <p:childTnLst>
                                    <p:set>
                                      <p:cBhvr>
                                        <p:cTn id="2474" dur="1" fill="hold">
                                          <p:stCondLst>
                                            <p:cond delay="0"/>
                                          </p:stCondLst>
                                        </p:cTn>
                                        <p:tgtEl>
                                          <p:spTgt spid="15">
                                            <p:graphicEl>
                                              <a:chart seriesIdx="-4" categoryIdx="614" bldStep="category"/>
                                            </p:graphicEl>
                                          </p:spTgt>
                                        </p:tgtEl>
                                        <p:attrNameLst>
                                          <p:attrName>style.visibility</p:attrName>
                                        </p:attrNameLst>
                                      </p:cBhvr>
                                      <p:to>
                                        <p:strVal val="visible"/>
                                      </p:to>
                                    </p:set>
                                    <p:animEffect transition="in" filter="wipe(down)">
                                      <p:cBhvr>
                                        <p:cTn id="2475" dur="50"/>
                                        <p:tgtEl>
                                          <p:spTgt spid="15">
                                            <p:graphicEl>
                                              <a:chart seriesIdx="-4" categoryIdx="614" bldStep="category"/>
                                            </p:graphicEl>
                                          </p:spTgt>
                                        </p:tgtEl>
                                      </p:cBhvr>
                                    </p:animEffect>
                                  </p:childTnLst>
                                </p:cTn>
                              </p:par>
                            </p:childTnLst>
                          </p:cTn>
                        </p:par>
                        <p:par>
                          <p:cTn id="2476" fill="hold">
                            <p:stCondLst>
                              <p:cond delay="30900"/>
                            </p:stCondLst>
                            <p:childTnLst>
                              <p:par>
                                <p:cTn id="2477" presetID="22" presetClass="entr" presetSubtype="4" fill="hold" grpId="0" nodeType="afterEffect">
                                  <p:stCondLst>
                                    <p:cond delay="0"/>
                                  </p:stCondLst>
                                  <p:childTnLst>
                                    <p:set>
                                      <p:cBhvr>
                                        <p:cTn id="2478" dur="1" fill="hold">
                                          <p:stCondLst>
                                            <p:cond delay="0"/>
                                          </p:stCondLst>
                                        </p:cTn>
                                        <p:tgtEl>
                                          <p:spTgt spid="15">
                                            <p:graphicEl>
                                              <a:chart seriesIdx="-4" categoryIdx="615" bldStep="category"/>
                                            </p:graphicEl>
                                          </p:spTgt>
                                        </p:tgtEl>
                                        <p:attrNameLst>
                                          <p:attrName>style.visibility</p:attrName>
                                        </p:attrNameLst>
                                      </p:cBhvr>
                                      <p:to>
                                        <p:strVal val="visible"/>
                                      </p:to>
                                    </p:set>
                                    <p:animEffect transition="in" filter="wipe(down)">
                                      <p:cBhvr>
                                        <p:cTn id="2479" dur="50"/>
                                        <p:tgtEl>
                                          <p:spTgt spid="15">
                                            <p:graphicEl>
                                              <a:chart seriesIdx="-4" categoryIdx="615" bldStep="category"/>
                                            </p:graphicEl>
                                          </p:spTgt>
                                        </p:tgtEl>
                                      </p:cBhvr>
                                    </p:animEffect>
                                  </p:childTnLst>
                                </p:cTn>
                              </p:par>
                            </p:childTnLst>
                          </p:cTn>
                        </p:par>
                        <p:par>
                          <p:cTn id="2480" fill="hold">
                            <p:stCondLst>
                              <p:cond delay="30950"/>
                            </p:stCondLst>
                            <p:childTnLst>
                              <p:par>
                                <p:cTn id="2481" presetID="22" presetClass="entr" presetSubtype="4" fill="hold" grpId="0" nodeType="afterEffect">
                                  <p:stCondLst>
                                    <p:cond delay="0"/>
                                  </p:stCondLst>
                                  <p:childTnLst>
                                    <p:set>
                                      <p:cBhvr>
                                        <p:cTn id="2482" dur="1" fill="hold">
                                          <p:stCondLst>
                                            <p:cond delay="0"/>
                                          </p:stCondLst>
                                        </p:cTn>
                                        <p:tgtEl>
                                          <p:spTgt spid="15">
                                            <p:graphicEl>
                                              <a:chart seriesIdx="-4" categoryIdx="616" bldStep="category"/>
                                            </p:graphicEl>
                                          </p:spTgt>
                                        </p:tgtEl>
                                        <p:attrNameLst>
                                          <p:attrName>style.visibility</p:attrName>
                                        </p:attrNameLst>
                                      </p:cBhvr>
                                      <p:to>
                                        <p:strVal val="visible"/>
                                      </p:to>
                                    </p:set>
                                    <p:animEffect transition="in" filter="wipe(down)">
                                      <p:cBhvr>
                                        <p:cTn id="2483" dur="50"/>
                                        <p:tgtEl>
                                          <p:spTgt spid="15">
                                            <p:graphicEl>
                                              <a:chart seriesIdx="-4" categoryIdx="616" bldStep="category"/>
                                            </p:graphicEl>
                                          </p:spTgt>
                                        </p:tgtEl>
                                      </p:cBhvr>
                                    </p:animEffect>
                                  </p:childTnLst>
                                </p:cTn>
                              </p:par>
                            </p:childTnLst>
                          </p:cTn>
                        </p:par>
                        <p:par>
                          <p:cTn id="2484" fill="hold">
                            <p:stCondLst>
                              <p:cond delay="31000"/>
                            </p:stCondLst>
                            <p:childTnLst>
                              <p:par>
                                <p:cTn id="2485" presetID="22" presetClass="entr" presetSubtype="4" fill="hold" grpId="0" nodeType="afterEffect">
                                  <p:stCondLst>
                                    <p:cond delay="0"/>
                                  </p:stCondLst>
                                  <p:childTnLst>
                                    <p:set>
                                      <p:cBhvr>
                                        <p:cTn id="2486" dur="1" fill="hold">
                                          <p:stCondLst>
                                            <p:cond delay="0"/>
                                          </p:stCondLst>
                                        </p:cTn>
                                        <p:tgtEl>
                                          <p:spTgt spid="15">
                                            <p:graphicEl>
                                              <a:chart seriesIdx="-4" categoryIdx="617" bldStep="category"/>
                                            </p:graphicEl>
                                          </p:spTgt>
                                        </p:tgtEl>
                                        <p:attrNameLst>
                                          <p:attrName>style.visibility</p:attrName>
                                        </p:attrNameLst>
                                      </p:cBhvr>
                                      <p:to>
                                        <p:strVal val="visible"/>
                                      </p:to>
                                    </p:set>
                                    <p:animEffect transition="in" filter="wipe(down)">
                                      <p:cBhvr>
                                        <p:cTn id="2487" dur="50"/>
                                        <p:tgtEl>
                                          <p:spTgt spid="15">
                                            <p:graphicEl>
                                              <a:chart seriesIdx="-4" categoryIdx="617" bldStep="category"/>
                                            </p:graphicEl>
                                          </p:spTgt>
                                        </p:tgtEl>
                                      </p:cBhvr>
                                    </p:animEffect>
                                  </p:childTnLst>
                                </p:cTn>
                              </p:par>
                            </p:childTnLst>
                          </p:cTn>
                        </p:par>
                        <p:par>
                          <p:cTn id="2488" fill="hold">
                            <p:stCondLst>
                              <p:cond delay="31050"/>
                            </p:stCondLst>
                            <p:childTnLst>
                              <p:par>
                                <p:cTn id="2489" presetID="22" presetClass="entr" presetSubtype="4" fill="hold" grpId="0" nodeType="afterEffect">
                                  <p:stCondLst>
                                    <p:cond delay="0"/>
                                  </p:stCondLst>
                                  <p:childTnLst>
                                    <p:set>
                                      <p:cBhvr>
                                        <p:cTn id="2490" dur="1" fill="hold">
                                          <p:stCondLst>
                                            <p:cond delay="0"/>
                                          </p:stCondLst>
                                        </p:cTn>
                                        <p:tgtEl>
                                          <p:spTgt spid="15">
                                            <p:graphicEl>
                                              <a:chart seriesIdx="-4" categoryIdx="618" bldStep="category"/>
                                            </p:graphicEl>
                                          </p:spTgt>
                                        </p:tgtEl>
                                        <p:attrNameLst>
                                          <p:attrName>style.visibility</p:attrName>
                                        </p:attrNameLst>
                                      </p:cBhvr>
                                      <p:to>
                                        <p:strVal val="visible"/>
                                      </p:to>
                                    </p:set>
                                    <p:animEffect transition="in" filter="wipe(down)">
                                      <p:cBhvr>
                                        <p:cTn id="2491" dur="50"/>
                                        <p:tgtEl>
                                          <p:spTgt spid="15">
                                            <p:graphicEl>
                                              <a:chart seriesIdx="-4" categoryIdx="618" bldStep="category"/>
                                            </p:graphicEl>
                                          </p:spTgt>
                                        </p:tgtEl>
                                      </p:cBhvr>
                                    </p:animEffect>
                                  </p:childTnLst>
                                </p:cTn>
                              </p:par>
                            </p:childTnLst>
                          </p:cTn>
                        </p:par>
                        <p:par>
                          <p:cTn id="2492" fill="hold">
                            <p:stCondLst>
                              <p:cond delay="31100"/>
                            </p:stCondLst>
                            <p:childTnLst>
                              <p:par>
                                <p:cTn id="2493" presetID="22" presetClass="entr" presetSubtype="4" fill="hold" grpId="0" nodeType="afterEffect">
                                  <p:stCondLst>
                                    <p:cond delay="0"/>
                                  </p:stCondLst>
                                  <p:childTnLst>
                                    <p:set>
                                      <p:cBhvr>
                                        <p:cTn id="2494" dur="1" fill="hold">
                                          <p:stCondLst>
                                            <p:cond delay="0"/>
                                          </p:stCondLst>
                                        </p:cTn>
                                        <p:tgtEl>
                                          <p:spTgt spid="15">
                                            <p:graphicEl>
                                              <a:chart seriesIdx="-4" categoryIdx="619" bldStep="category"/>
                                            </p:graphicEl>
                                          </p:spTgt>
                                        </p:tgtEl>
                                        <p:attrNameLst>
                                          <p:attrName>style.visibility</p:attrName>
                                        </p:attrNameLst>
                                      </p:cBhvr>
                                      <p:to>
                                        <p:strVal val="visible"/>
                                      </p:to>
                                    </p:set>
                                    <p:animEffect transition="in" filter="wipe(down)">
                                      <p:cBhvr>
                                        <p:cTn id="2495" dur="50"/>
                                        <p:tgtEl>
                                          <p:spTgt spid="15">
                                            <p:graphicEl>
                                              <a:chart seriesIdx="-4" categoryIdx="619" bldStep="category"/>
                                            </p:graphicEl>
                                          </p:spTgt>
                                        </p:tgtEl>
                                      </p:cBhvr>
                                    </p:animEffect>
                                  </p:childTnLst>
                                </p:cTn>
                              </p:par>
                            </p:childTnLst>
                          </p:cTn>
                        </p:par>
                        <p:par>
                          <p:cTn id="2496" fill="hold">
                            <p:stCondLst>
                              <p:cond delay="31150"/>
                            </p:stCondLst>
                            <p:childTnLst>
                              <p:par>
                                <p:cTn id="2497" presetID="22" presetClass="entr" presetSubtype="4" fill="hold" grpId="0" nodeType="afterEffect">
                                  <p:stCondLst>
                                    <p:cond delay="0"/>
                                  </p:stCondLst>
                                  <p:childTnLst>
                                    <p:set>
                                      <p:cBhvr>
                                        <p:cTn id="2498" dur="1" fill="hold">
                                          <p:stCondLst>
                                            <p:cond delay="0"/>
                                          </p:stCondLst>
                                        </p:cTn>
                                        <p:tgtEl>
                                          <p:spTgt spid="15">
                                            <p:graphicEl>
                                              <a:chart seriesIdx="-4" categoryIdx="620" bldStep="category"/>
                                            </p:graphicEl>
                                          </p:spTgt>
                                        </p:tgtEl>
                                        <p:attrNameLst>
                                          <p:attrName>style.visibility</p:attrName>
                                        </p:attrNameLst>
                                      </p:cBhvr>
                                      <p:to>
                                        <p:strVal val="visible"/>
                                      </p:to>
                                    </p:set>
                                    <p:animEffect transition="in" filter="wipe(down)">
                                      <p:cBhvr>
                                        <p:cTn id="2499" dur="50"/>
                                        <p:tgtEl>
                                          <p:spTgt spid="15">
                                            <p:graphicEl>
                                              <a:chart seriesIdx="-4" categoryIdx="620" bldStep="category"/>
                                            </p:graphicEl>
                                          </p:spTgt>
                                        </p:tgtEl>
                                      </p:cBhvr>
                                    </p:animEffect>
                                  </p:childTnLst>
                                </p:cTn>
                              </p:par>
                            </p:childTnLst>
                          </p:cTn>
                        </p:par>
                        <p:par>
                          <p:cTn id="2500" fill="hold">
                            <p:stCondLst>
                              <p:cond delay="31200"/>
                            </p:stCondLst>
                            <p:childTnLst>
                              <p:par>
                                <p:cTn id="2501" presetID="22" presetClass="entr" presetSubtype="4" fill="hold" grpId="0" nodeType="afterEffect">
                                  <p:stCondLst>
                                    <p:cond delay="0"/>
                                  </p:stCondLst>
                                  <p:childTnLst>
                                    <p:set>
                                      <p:cBhvr>
                                        <p:cTn id="2502" dur="1" fill="hold">
                                          <p:stCondLst>
                                            <p:cond delay="0"/>
                                          </p:stCondLst>
                                        </p:cTn>
                                        <p:tgtEl>
                                          <p:spTgt spid="15">
                                            <p:graphicEl>
                                              <a:chart seriesIdx="-4" categoryIdx="621" bldStep="category"/>
                                            </p:graphicEl>
                                          </p:spTgt>
                                        </p:tgtEl>
                                        <p:attrNameLst>
                                          <p:attrName>style.visibility</p:attrName>
                                        </p:attrNameLst>
                                      </p:cBhvr>
                                      <p:to>
                                        <p:strVal val="visible"/>
                                      </p:to>
                                    </p:set>
                                    <p:animEffect transition="in" filter="wipe(down)">
                                      <p:cBhvr>
                                        <p:cTn id="2503" dur="50"/>
                                        <p:tgtEl>
                                          <p:spTgt spid="15">
                                            <p:graphicEl>
                                              <a:chart seriesIdx="-4" categoryIdx="621" bldStep="category"/>
                                            </p:graphicEl>
                                          </p:spTgt>
                                        </p:tgtEl>
                                      </p:cBhvr>
                                    </p:animEffect>
                                  </p:childTnLst>
                                </p:cTn>
                              </p:par>
                            </p:childTnLst>
                          </p:cTn>
                        </p:par>
                        <p:par>
                          <p:cTn id="2504" fill="hold">
                            <p:stCondLst>
                              <p:cond delay="31250"/>
                            </p:stCondLst>
                            <p:childTnLst>
                              <p:par>
                                <p:cTn id="2505" presetID="10" presetClass="entr" presetSubtype="0" fill="hold" nodeType="afterEffect">
                                  <p:stCondLst>
                                    <p:cond delay="0"/>
                                  </p:stCondLst>
                                  <p:childTnLst>
                                    <p:set>
                                      <p:cBhvr>
                                        <p:cTn id="2506" dur="1" fill="hold">
                                          <p:stCondLst>
                                            <p:cond delay="0"/>
                                          </p:stCondLst>
                                        </p:cTn>
                                        <p:tgtEl>
                                          <p:spTgt spid="17"/>
                                        </p:tgtEl>
                                        <p:attrNameLst>
                                          <p:attrName>style.visibility</p:attrName>
                                        </p:attrNameLst>
                                      </p:cBhvr>
                                      <p:to>
                                        <p:strVal val="visible"/>
                                      </p:to>
                                    </p:set>
                                    <p:animEffect transition="in" filter="fade">
                                      <p:cBhvr>
                                        <p:cTn id="2507" dur="50"/>
                                        <p:tgtEl>
                                          <p:spTgt spid="17"/>
                                        </p:tgtEl>
                                      </p:cBhvr>
                                    </p:animEffect>
                                  </p:childTnLst>
                                </p:cTn>
                              </p:par>
                            </p:childTnLst>
                          </p:cTn>
                        </p:par>
                        <p:par>
                          <p:cTn id="2508" fill="hold">
                            <p:stCondLst>
                              <p:cond delay="31300"/>
                            </p:stCondLst>
                            <p:childTnLst>
                              <p:par>
                                <p:cTn id="2509" presetID="22" presetClass="entr" presetSubtype="4" fill="hold" grpId="0" nodeType="afterEffect">
                                  <p:stCondLst>
                                    <p:cond delay="0"/>
                                  </p:stCondLst>
                                  <p:childTnLst>
                                    <p:set>
                                      <p:cBhvr>
                                        <p:cTn id="2510" dur="1" fill="hold">
                                          <p:stCondLst>
                                            <p:cond delay="0"/>
                                          </p:stCondLst>
                                        </p:cTn>
                                        <p:tgtEl>
                                          <p:spTgt spid="15">
                                            <p:graphicEl>
                                              <a:chart seriesIdx="-4" categoryIdx="622" bldStep="category"/>
                                            </p:graphicEl>
                                          </p:spTgt>
                                        </p:tgtEl>
                                        <p:attrNameLst>
                                          <p:attrName>style.visibility</p:attrName>
                                        </p:attrNameLst>
                                      </p:cBhvr>
                                      <p:to>
                                        <p:strVal val="visible"/>
                                      </p:to>
                                    </p:set>
                                    <p:animEffect transition="in" filter="wipe(down)">
                                      <p:cBhvr>
                                        <p:cTn id="2511" dur="50"/>
                                        <p:tgtEl>
                                          <p:spTgt spid="15">
                                            <p:graphicEl>
                                              <a:chart seriesIdx="-4" categoryIdx="622" bldStep="category"/>
                                            </p:graphicEl>
                                          </p:spTgt>
                                        </p:tgtEl>
                                      </p:cBhvr>
                                    </p:animEffect>
                                  </p:childTnLst>
                                </p:cTn>
                              </p:par>
                            </p:childTnLst>
                          </p:cTn>
                        </p:par>
                        <p:par>
                          <p:cTn id="2512" fill="hold">
                            <p:stCondLst>
                              <p:cond delay="31350"/>
                            </p:stCondLst>
                            <p:childTnLst>
                              <p:par>
                                <p:cTn id="2513" presetID="22" presetClass="entr" presetSubtype="4" fill="hold" grpId="0" nodeType="afterEffect">
                                  <p:stCondLst>
                                    <p:cond delay="0"/>
                                  </p:stCondLst>
                                  <p:childTnLst>
                                    <p:set>
                                      <p:cBhvr>
                                        <p:cTn id="2514" dur="1" fill="hold">
                                          <p:stCondLst>
                                            <p:cond delay="0"/>
                                          </p:stCondLst>
                                        </p:cTn>
                                        <p:tgtEl>
                                          <p:spTgt spid="15">
                                            <p:graphicEl>
                                              <a:chart seriesIdx="-4" categoryIdx="623" bldStep="category"/>
                                            </p:graphicEl>
                                          </p:spTgt>
                                        </p:tgtEl>
                                        <p:attrNameLst>
                                          <p:attrName>style.visibility</p:attrName>
                                        </p:attrNameLst>
                                      </p:cBhvr>
                                      <p:to>
                                        <p:strVal val="visible"/>
                                      </p:to>
                                    </p:set>
                                    <p:animEffect transition="in" filter="wipe(down)">
                                      <p:cBhvr>
                                        <p:cTn id="2515" dur="50"/>
                                        <p:tgtEl>
                                          <p:spTgt spid="15">
                                            <p:graphicEl>
                                              <a:chart seriesIdx="-4" categoryIdx="623" bldStep="category"/>
                                            </p:graphicEl>
                                          </p:spTgt>
                                        </p:tgtEl>
                                      </p:cBhvr>
                                    </p:animEffect>
                                  </p:childTnLst>
                                </p:cTn>
                              </p:par>
                            </p:childTnLst>
                          </p:cTn>
                        </p:par>
                        <p:par>
                          <p:cTn id="2516" fill="hold">
                            <p:stCondLst>
                              <p:cond delay="31400"/>
                            </p:stCondLst>
                            <p:childTnLst>
                              <p:par>
                                <p:cTn id="2517" presetID="22" presetClass="entr" presetSubtype="4" fill="hold" grpId="0" nodeType="afterEffect">
                                  <p:stCondLst>
                                    <p:cond delay="0"/>
                                  </p:stCondLst>
                                  <p:childTnLst>
                                    <p:set>
                                      <p:cBhvr>
                                        <p:cTn id="2518" dur="1" fill="hold">
                                          <p:stCondLst>
                                            <p:cond delay="0"/>
                                          </p:stCondLst>
                                        </p:cTn>
                                        <p:tgtEl>
                                          <p:spTgt spid="15">
                                            <p:graphicEl>
                                              <a:chart seriesIdx="-4" categoryIdx="624" bldStep="category"/>
                                            </p:graphicEl>
                                          </p:spTgt>
                                        </p:tgtEl>
                                        <p:attrNameLst>
                                          <p:attrName>style.visibility</p:attrName>
                                        </p:attrNameLst>
                                      </p:cBhvr>
                                      <p:to>
                                        <p:strVal val="visible"/>
                                      </p:to>
                                    </p:set>
                                    <p:animEffect transition="in" filter="wipe(down)">
                                      <p:cBhvr>
                                        <p:cTn id="2519" dur="50"/>
                                        <p:tgtEl>
                                          <p:spTgt spid="15">
                                            <p:graphicEl>
                                              <a:chart seriesIdx="-4" categoryIdx="624" bldStep="category"/>
                                            </p:graphicEl>
                                          </p:spTgt>
                                        </p:tgtEl>
                                      </p:cBhvr>
                                    </p:animEffect>
                                  </p:childTnLst>
                                </p:cTn>
                              </p:par>
                            </p:childTnLst>
                          </p:cTn>
                        </p:par>
                        <p:par>
                          <p:cTn id="2520" fill="hold">
                            <p:stCondLst>
                              <p:cond delay="31450"/>
                            </p:stCondLst>
                            <p:childTnLst>
                              <p:par>
                                <p:cTn id="2521" presetID="22" presetClass="entr" presetSubtype="4" fill="hold" grpId="0" nodeType="afterEffect">
                                  <p:stCondLst>
                                    <p:cond delay="0"/>
                                  </p:stCondLst>
                                  <p:childTnLst>
                                    <p:set>
                                      <p:cBhvr>
                                        <p:cTn id="2522" dur="1" fill="hold">
                                          <p:stCondLst>
                                            <p:cond delay="0"/>
                                          </p:stCondLst>
                                        </p:cTn>
                                        <p:tgtEl>
                                          <p:spTgt spid="15">
                                            <p:graphicEl>
                                              <a:chart seriesIdx="-4" categoryIdx="625" bldStep="category"/>
                                            </p:graphicEl>
                                          </p:spTgt>
                                        </p:tgtEl>
                                        <p:attrNameLst>
                                          <p:attrName>style.visibility</p:attrName>
                                        </p:attrNameLst>
                                      </p:cBhvr>
                                      <p:to>
                                        <p:strVal val="visible"/>
                                      </p:to>
                                    </p:set>
                                    <p:animEffect transition="in" filter="wipe(down)">
                                      <p:cBhvr>
                                        <p:cTn id="2523" dur="50"/>
                                        <p:tgtEl>
                                          <p:spTgt spid="15">
                                            <p:graphicEl>
                                              <a:chart seriesIdx="-4" categoryIdx="625" bldStep="category"/>
                                            </p:graphicEl>
                                          </p:spTgt>
                                        </p:tgtEl>
                                      </p:cBhvr>
                                    </p:animEffect>
                                  </p:childTnLst>
                                </p:cTn>
                              </p:par>
                            </p:childTnLst>
                          </p:cTn>
                        </p:par>
                        <p:par>
                          <p:cTn id="2524" fill="hold">
                            <p:stCondLst>
                              <p:cond delay="31500"/>
                            </p:stCondLst>
                            <p:childTnLst>
                              <p:par>
                                <p:cTn id="2525" presetID="22" presetClass="entr" presetSubtype="4" fill="hold" grpId="0" nodeType="afterEffect">
                                  <p:stCondLst>
                                    <p:cond delay="0"/>
                                  </p:stCondLst>
                                  <p:childTnLst>
                                    <p:set>
                                      <p:cBhvr>
                                        <p:cTn id="2526" dur="1" fill="hold">
                                          <p:stCondLst>
                                            <p:cond delay="0"/>
                                          </p:stCondLst>
                                        </p:cTn>
                                        <p:tgtEl>
                                          <p:spTgt spid="15">
                                            <p:graphicEl>
                                              <a:chart seriesIdx="-4" categoryIdx="626" bldStep="category"/>
                                            </p:graphicEl>
                                          </p:spTgt>
                                        </p:tgtEl>
                                        <p:attrNameLst>
                                          <p:attrName>style.visibility</p:attrName>
                                        </p:attrNameLst>
                                      </p:cBhvr>
                                      <p:to>
                                        <p:strVal val="visible"/>
                                      </p:to>
                                    </p:set>
                                    <p:animEffect transition="in" filter="wipe(down)">
                                      <p:cBhvr>
                                        <p:cTn id="2527" dur="50"/>
                                        <p:tgtEl>
                                          <p:spTgt spid="15">
                                            <p:graphicEl>
                                              <a:chart seriesIdx="-4" categoryIdx="626" bldStep="category"/>
                                            </p:graphicEl>
                                          </p:spTgt>
                                        </p:tgtEl>
                                      </p:cBhvr>
                                    </p:animEffect>
                                  </p:childTnLst>
                                </p:cTn>
                              </p:par>
                            </p:childTnLst>
                          </p:cTn>
                        </p:par>
                        <p:par>
                          <p:cTn id="2528" fill="hold">
                            <p:stCondLst>
                              <p:cond delay="31550"/>
                            </p:stCondLst>
                            <p:childTnLst>
                              <p:par>
                                <p:cTn id="2529" presetID="22" presetClass="entr" presetSubtype="4" fill="hold" grpId="0" nodeType="afterEffect">
                                  <p:stCondLst>
                                    <p:cond delay="0"/>
                                  </p:stCondLst>
                                  <p:childTnLst>
                                    <p:set>
                                      <p:cBhvr>
                                        <p:cTn id="2530" dur="1" fill="hold">
                                          <p:stCondLst>
                                            <p:cond delay="0"/>
                                          </p:stCondLst>
                                        </p:cTn>
                                        <p:tgtEl>
                                          <p:spTgt spid="15">
                                            <p:graphicEl>
                                              <a:chart seriesIdx="-4" categoryIdx="627" bldStep="category"/>
                                            </p:graphicEl>
                                          </p:spTgt>
                                        </p:tgtEl>
                                        <p:attrNameLst>
                                          <p:attrName>style.visibility</p:attrName>
                                        </p:attrNameLst>
                                      </p:cBhvr>
                                      <p:to>
                                        <p:strVal val="visible"/>
                                      </p:to>
                                    </p:set>
                                    <p:animEffect transition="in" filter="wipe(down)">
                                      <p:cBhvr>
                                        <p:cTn id="2531" dur="50"/>
                                        <p:tgtEl>
                                          <p:spTgt spid="15">
                                            <p:graphicEl>
                                              <a:chart seriesIdx="-4" categoryIdx="627" bldStep="category"/>
                                            </p:graphicEl>
                                          </p:spTgt>
                                        </p:tgtEl>
                                      </p:cBhvr>
                                    </p:animEffect>
                                  </p:childTnLst>
                                </p:cTn>
                              </p:par>
                            </p:childTnLst>
                          </p:cTn>
                        </p:par>
                        <p:par>
                          <p:cTn id="2532" fill="hold">
                            <p:stCondLst>
                              <p:cond delay="31600"/>
                            </p:stCondLst>
                            <p:childTnLst>
                              <p:par>
                                <p:cTn id="2533" presetID="22" presetClass="entr" presetSubtype="4" fill="hold" grpId="0" nodeType="afterEffect">
                                  <p:stCondLst>
                                    <p:cond delay="0"/>
                                  </p:stCondLst>
                                  <p:childTnLst>
                                    <p:set>
                                      <p:cBhvr>
                                        <p:cTn id="2534" dur="1" fill="hold">
                                          <p:stCondLst>
                                            <p:cond delay="0"/>
                                          </p:stCondLst>
                                        </p:cTn>
                                        <p:tgtEl>
                                          <p:spTgt spid="15">
                                            <p:graphicEl>
                                              <a:chart seriesIdx="-4" categoryIdx="628" bldStep="category"/>
                                            </p:graphicEl>
                                          </p:spTgt>
                                        </p:tgtEl>
                                        <p:attrNameLst>
                                          <p:attrName>style.visibility</p:attrName>
                                        </p:attrNameLst>
                                      </p:cBhvr>
                                      <p:to>
                                        <p:strVal val="visible"/>
                                      </p:to>
                                    </p:set>
                                    <p:animEffect transition="in" filter="wipe(down)">
                                      <p:cBhvr>
                                        <p:cTn id="2535" dur="50"/>
                                        <p:tgtEl>
                                          <p:spTgt spid="15">
                                            <p:graphicEl>
                                              <a:chart seriesIdx="-4" categoryIdx="628" bldStep="category"/>
                                            </p:graphicEl>
                                          </p:spTgt>
                                        </p:tgtEl>
                                      </p:cBhvr>
                                    </p:animEffect>
                                  </p:childTnLst>
                                </p:cTn>
                              </p:par>
                            </p:childTnLst>
                          </p:cTn>
                        </p:par>
                        <p:par>
                          <p:cTn id="2536" fill="hold">
                            <p:stCondLst>
                              <p:cond delay="31650"/>
                            </p:stCondLst>
                            <p:childTnLst>
                              <p:par>
                                <p:cTn id="2537" presetID="22" presetClass="entr" presetSubtype="4" fill="hold" grpId="0" nodeType="afterEffect">
                                  <p:stCondLst>
                                    <p:cond delay="0"/>
                                  </p:stCondLst>
                                  <p:childTnLst>
                                    <p:set>
                                      <p:cBhvr>
                                        <p:cTn id="2538" dur="1" fill="hold">
                                          <p:stCondLst>
                                            <p:cond delay="0"/>
                                          </p:stCondLst>
                                        </p:cTn>
                                        <p:tgtEl>
                                          <p:spTgt spid="15">
                                            <p:graphicEl>
                                              <a:chart seriesIdx="-4" categoryIdx="629" bldStep="category"/>
                                            </p:graphicEl>
                                          </p:spTgt>
                                        </p:tgtEl>
                                        <p:attrNameLst>
                                          <p:attrName>style.visibility</p:attrName>
                                        </p:attrNameLst>
                                      </p:cBhvr>
                                      <p:to>
                                        <p:strVal val="visible"/>
                                      </p:to>
                                    </p:set>
                                    <p:animEffect transition="in" filter="wipe(down)">
                                      <p:cBhvr>
                                        <p:cTn id="2539" dur="50"/>
                                        <p:tgtEl>
                                          <p:spTgt spid="15">
                                            <p:graphicEl>
                                              <a:chart seriesIdx="-4" categoryIdx="629" bldStep="category"/>
                                            </p:graphicEl>
                                          </p:spTgt>
                                        </p:tgtEl>
                                      </p:cBhvr>
                                    </p:animEffect>
                                  </p:childTnLst>
                                </p:cTn>
                              </p:par>
                            </p:childTnLst>
                          </p:cTn>
                        </p:par>
                        <p:par>
                          <p:cTn id="2540" fill="hold">
                            <p:stCondLst>
                              <p:cond delay="31700"/>
                            </p:stCondLst>
                            <p:childTnLst>
                              <p:par>
                                <p:cTn id="2541" presetID="22" presetClass="entr" presetSubtype="4" fill="hold" grpId="0" nodeType="afterEffect">
                                  <p:stCondLst>
                                    <p:cond delay="0"/>
                                  </p:stCondLst>
                                  <p:childTnLst>
                                    <p:set>
                                      <p:cBhvr>
                                        <p:cTn id="2542" dur="1" fill="hold">
                                          <p:stCondLst>
                                            <p:cond delay="0"/>
                                          </p:stCondLst>
                                        </p:cTn>
                                        <p:tgtEl>
                                          <p:spTgt spid="15">
                                            <p:graphicEl>
                                              <a:chart seriesIdx="-4" categoryIdx="630" bldStep="category"/>
                                            </p:graphicEl>
                                          </p:spTgt>
                                        </p:tgtEl>
                                        <p:attrNameLst>
                                          <p:attrName>style.visibility</p:attrName>
                                        </p:attrNameLst>
                                      </p:cBhvr>
                                      <p:to>
                                        <p:strVal val="visible"/>
                                      </p:to>
                                    </p:set>
                                    <p:animEffect transition="in" filter="wipe(down)">
                                      <p:cBhvr>
                                        <p:cTn id="2543" dur="50"/>
                                        <p:tgtEl>
                                          <p:spTgt spid="15">
                                            <p:graphicEl>
                                              <a:chart seriesIdx="-4" categoryIdx="630" bldStep="category"/>
                                            </p:graphicEl>
                                          </p:spTgt>
                                        </p:tgtEl>
                                      </p:cBhvr>
                                    </p:animEffect>
                                  </p:childTnLst>
                                </p:cTn>
                              </p:par>
                            </p:childTnLst>
                          </p:cTn>
                        </p:par>
                        <p:par>
                          <p:cTn id="2544" fill="hold">
                            <p:stCondLst>
                              <p:cond delay="31750"/>
                            </p:stCondLst>
                            <p:childTnLst>
                              <p:par>
                                <p:cTn id="2545" presetID="22" presetClass="entr" presetSubtype="4" fill="hold" grpId="0" nodeType="afterEffect">
                                  <p:stCondLst>
                                    <p:cond delay="0"/>
                                  </p:stCondLst>
                                  <p:childTnLst>
                                    <p:set>
                                      <p:cBhvr>
                                        <p:cTn id="2546" dur="1" fill="hold">
                                          <p:stCondLst>
                                            <p:cond delay="0"/>
                                          </p:stCondLst>
                                        </p:cTn>
                                        <p:tgtEl>
                                          <p:spTgt spid="15">
                                            <p:graphicEl>
                                              <a:chart seriesIdx="-4" categoryIdx="631" bldStep="category"/>
                                            </p:graphicEl>
                                          </p:spTgt>
                                        </p:tgtEl>
                                        <p:attrNameLst>
                                          <p:attrName>style.visibility</p:attrName>
                                        </p:attrNameLst>
                                      </p:cBhvr>
                                      <p:to>
                                        <p:strVal val="visible"/>
                                      </p:to>
                                    </p:set>
                                    <p:animEffect transition="in" filter="wipe(down)">
                                      <p:cBhvr>
                                        <p:cTn id="2547" dur="50"/>
                                        <p:tgtEl>
                                          <p:spTgt spid="15">
                                            <p:graphicEl>
                                              <a:chart seriesIdx="-4" categoryIdx="631" bldStep="category"/>
                                            </p:graphicEl>
                                          </p:spTgt>
                                        </p:tgtEl>
                                      </p:cBhvr>
                                    </p:animEffect>
                                  </p:childTnLst>
                                </p:cTn>
                              </p:par>
                            </p:childTnLst>
                          </p:cTn>
                        </p:par>
                        <p:par>
                          <p:cTn id="2548" fill="hold">
                            <p:stCondLst>
                              <p:cond delay="31800"/>
                            </p:stCondLst>
                            <p:childTnLst>
                              <p:par>
                                <p:cTn id="2549" presetID="22" presetClass="entr" presetSubtype="4" fill="hold" grpId="0" nodeType="afterEffect">
                                  <p:stCondLst>
                                    <p:cond delay="0"/>
                                  </p:stCondLst>
                                  <p:childTnLst>
                                    <p:set>
                                      <p:cBhvr>
                                        <p:cTn id="2550" dur="1" fill="hold">
                                          <p:stCondLst>
                                            <p:cond delay="0"/>
                                          </p:stCondLst>
                                        </p:cTn>
                                        <p:tgtEl>
                                          <p:spTgt spid="15">
                                            <p:graphicEl>
                                              <a:chart seriesIdx="-4" categoryIdx="632" bldStep="category"/>
                                            </p:graphicEl>
                                          </p:spTgt>
                                        </p:tgtEl>
                                        <p:attrNameLst>
                                          <p:attrName>style.visibility</p:attrName>
                                        </p:attrNameLst>
                                      </p:cBhvr>
                                      <p:to>
                                        <p:strVal val="visible"/>
                                      </p:to>
                                    </p:set>
                                    <p:animEffect transition="in" filter="wipe(down)">
                                      <p:cBhvr>
                                        <p:cTn id="2551" dur="50"/>
                                        <p:tgtEl>
                                          <p:spTgt spid="15">
                                            <p:graphicEl>
                                              <a:chart seriesIdx="-4" categoryIdx="632" bldStep="category"/>
                                            </p:graphicEl>
                                          </p:spTgt>
                                        </p:tgtEl>
                                      </p:cBhvr>
                                    </p:animEffect>
                                  </p:childTnLst>
                                </p:cTn>
                              </p:par>
                            </p:childTnLst>
                          </p:cTn>
                        </p:par>
                        <p:par>
                          <p:cTn id="2552" fill="hold">
                            <p:stCondLst>
                              <p:cond delay="31850"/>
                            </p:stCondLst>
                            <p:childTnLst>
                              <p:par>
                                <p:cTn id="2553" presetID="22" presetClass="entr" presetSubtype="4" fill="hold" grpId="0" nodeType="afterEffect">
                                  <p:stCondLst>
                                    <p:cond delay="0"/>
                                  </p:stCondLst>
                                  <p:childTnLst>
                                    <p:set>
                                      <p:cBhvr>
                                        <p:cTn id="2554" dur="1" fill="hold">
                                          <p:stCondLst>
                                            <p:cond delay="0"/>
                                          </p:stCondLst>
                                        </p:cTn>
                                        <p:tgtEl>
                                          <p:spTgt spid="15">
                                            <p:graphicEl>
                                              <a:chart seriesIdx="-4" categoryIdx="633" bldStep="category"/>
                                            </p:graphicEl>
                                          </p:spTgt>
                                        </p:tgtEl>
                                        <p:attrNameLst>
                                          <p:attrName>style.visibility</p:attrName>
                                        </p:attrNameLst>
                                      </p:cBhvr>
                                      <p:to>
                                        <p:strVal val="visible"/>
                                      </p:to>
                                    </p:set>
                                    <p:animEffect transition="in" filter="wipe(down)">
                                      <p:cBhvr>
                                        <p:cTn id="2555" dur="50"/>
                                        <p:tgtEl>
                                          <p:spTgt spid="15">
                                            <p:graphicEl>
                                              <a:chart seriesIdx="-4" categoryIdx="633" bldStep="category"/>
                                            </p:graphicEl>
                                          </p:spTgt>
                                        </p:tgtEl>
                                      </p:cBhvr>
                                    </p:animEffect>
                                  </p:childTnLst>
                                </p:cTn>
                              </p:par>
                            </p:childTnLst>
                          </p:cTn>
                        </p:par>
                        <p:par>
                          <p:cTn id="2556" fill="hold">
                            <p:stCondLst>
                              <p:cond delay="31900"/>
                            </p:stCondLst>
                            <p:childTnLst>
                              <p:par>
                                <p:cTn id="2557" presetID="22" presetClass="entr" presetSubtype="4" fill="hold" grpId="0" nodeType="afterEffect">
                                  <p:stCondLst>
                                    <p:cond delay="0"/>
                                  </p:stCondLst>
                                  <p:childTnLst>
                                    <p:set>
                                      <p:cBhvr>
                                        <p:cTn id="2558" dur="1" fill="hold">
                                          <p:stCondLst>
                                            <p:cond delay="0"/>
                                          </p:stCondLst>
                                        </p:cTn>
                                        <p:tgtEl>
                                          <p:spTgt spid="15">
                                            <p:graphicEl>
                                              <a:chart seriesIdx="-4" categoryIdx="634" bldStep="category"/>
                                            </p:graphicEl>
                                          </p:spTgt>
                                        </p:tgtEl>
                                        <p:attrNameLst>
                                          <p:attrName>style.visibility</p:attrName>
                                        </p:attrNameLst>
                                      </p:cBhvr>
                                      <p:to>
                                        <p:strVal val="visible"/>
                                      </p:to>
                                    </p:set>
                                    <p:animEffect transition="in" filter="wipe(down)">
                                      <p:cBhvr>
                                        <p:cTn id="2559" dur="50"/>
                                        <p:tgtEl>
                                          <p:spTgt spid="15">
                                            <p:graphicEl>
                                              <a:chart seriesIdx="-4" categoryIdx="634" bldStep="category"/>
                                            </p:graphicEl>
                                          </p:spTgt>
                                        </p:tgtEl>
                                      </p:cBhvr>
                                    </p:animEffect>
                                  </p:childTnLst>
                                </p:cTn>
                              </p:par>
                            </p:childTnLst>
                          </p:cTn>
                        </p:par>
                        <p:par>
                          <p:cTn id="2560" fill="hold">
                            <p:stCondLst>
                              <p:cond delay="31950"/>
                            </p:stCondLst>
                            <p:childTnLst>
                              <p:par>
                                <p:cTn id="2561" presetID="22" presetClass="entr" presetSubtype="4" fill="hold" grpId="0" nodeType="afterEffect">
                                  <p:stCondLst>
                                    <p:cond delay="0"/>
                                  </p:stCondLst>
                                  <p:childTnLst>
                                    <p:set>
                                      <p:cBhvr>
                                        <p:cTn id="2562" dur="1" fill="hold">
                                          <p:stCondLst>
                                            <p:cond delay="0"/>
                                          </p:stCondLst>
                                        </p:cTn>
                                        <p:tgtEl>
                                          <p:spTgt spid="15">
                                            <p:graphicEl>
                                              <a:chart seriesIdx="-4" categoryIdx="635" bldStep="category"/>
                                            </p:graphicEl>
                                          </p:spTgt>
                                        </p:tgtEl>
                                        <p:attrNameLst>
                                          <p:attrName>style.visibility</p:attrName>
                                        </p:attrNameLst>
                                      </p:cBhvr>
                                      <p:to>
                                        <p:strVal val="visible"/>
                                      </p:to>
                                    </p:set>
                                    <p:animEffect transition="in" filter="wipe(down)">
                                      <p:cBhvr>
                                        <p:cTn id="2563" dur="50"/>
                                        <p:tgtEl>
                                          <p:spTgt spid="15">
                                            <p:graphicEl>
                                              <a:chart seriesIdx="-4" categoryIdx="635" bldStep="category"/>
                                            </p:graphicEl>
                                          </p:spTgt>
                                        </p:tgtEl>
                                      </p:cBhvr>
                                    </p:animEffect>
                                  </p:childTnLst>
                                </p:cTn>
                              </p:par>
                            </p:childTnLst>
                          </p:cTn>
                        </p:par>
                        <p:par>
                          <p:cTn id="2564" fill="hold">
                            <p:stCondLst>
                              <p:cond delay="32000"/>
                            </p:stCondLst>
                            <p:childTnLst>
                              <p:par>
                                <p:cTn id="2565" presetID="22" presetClass="entr" presetSubtype="4" fill="hold" grpId="0" nodeType="afterEffect">
                                  <p:stCondLst>
                                    <p:cond delay="0"/>
                                  </p:stCondLst>
                                  <p:childTnLst>
                                    <p:set>
                                      <p:cBhvr>
                                        <p:cTn id="2566" dur="1" fill="hold">
                                          <p:stCondLst>
                                            <p:cond delay="0"/>
                                          </p:stCondLst>
                                        </p:cTn>
                                        <p:tgtEl>
                                          <p:spTgt spid="15">
                                            <p:graphicEl>
                                              <a:chart seriesIdx="-4" categoryIdx="636" bldStep="category"/>
                                            </p:graphicEl>
                                          </p:spTgt>
                                        </p:tgtEl>
                                        <p:attrNameLst>
                                          <p:attrName>style.visibility</p:attrName>
                                        </p:attrNameLst>
                                      </p:cBhvr>
                                      <p:to>
                                        <p:strVal val="visible"/>
                                      </p:to>
                                    </p:set>
                                    <p:animEffect transition="in" filter="wipe(down)">
                                      <p:cBhvr>
                                        <p:cTn id="2567" dur="50"/>
                                        <p:tgtEl>
                                          <p:spTgt spid="15">
                                            <p:graphicEl>
                                              <a:chart seriesIdx="-4" categoryIdx="636" bldStep="category"/>
                                            </p:graphicEl>
                                          </p:spTgt>
                                        </p:tgtEl>
                                      </p:cBhvr>
                                    </p:animEffect>
                                  </p:childTnLst>
                                </p:cTn>
                              </p:par>
                            </p:childTnLst>
                          </p:cTn>
                        </p:par>
                        <p:par>
                          <p:cTn id="2568" fill="hold">
                            <p:stCondLst>
                              <p:cond delay="32050"/>
                            </p:stCondLst>
                            <p:childTnLst>
                              <p:par>
                                <p:cTn id="2569" presetID="22" presetClass="entr" presetSubtype="4" fill="hold" grpId="0" nodeType="afterEffect">
                                  <p:stCondLst>
                                    <p:cond delay="0"/>
                                  </p:stCondLst>
                                  <p:childTnLst>
                                    <p:set>
                                      <p:cBhvr>
                                        <p:cTn id="2570" dur="1" fill="hold">
                                          <p:stCondLst>
                                            <p:cond delay="0"/>
                                          </p:stCondLst>
                                        </p:cTn>
                                        <p:tgtEl>
                                          <p:spTgt spid="15">
                                            <p:graphicEl>
                                              <a:chart seriesIdx="-4" categoryIdx="637" bldStep="category"/>
                                            </p:graphicEl>
                                          </p:spTgt>
                                        </p:tgtEl>
                                        <p:attrNameLst>
                                          <p:attrName>style.visibility</p:attrName>
                                        </p:attrNameLst>
                                      </p:cBhvr>
                                      <p:to>
                                        <p:strVal val="visible"/>
                                      </p:to>
                                    </p:set>
                                    <p:animEffect transition="in" filter="wipe(down)">
                                      <p:cBhvr>
                                        <p:cTn id="2571" dur="50"/>
                                        <p:tgtEl>
                                          <p:spTgt spid="15">
                                            <p:graphicEl>
                                              <a:chart seriesIdx="-4" categoryIdx="637" bldStep="category"/>
                                            </p:graphicEl>
                                          </p:spTgt>
                                        </p:tgtEl>
                                      </p:cBhvr>
                                    </p:animEffect>
                                  </p:childTnLst>
                                </p:cTn>
                              </p:par>
                            </p:childTnLst>
                          </p:cTn>
                        </p:par>
                        <p:par>
                          <p:cTn id="2572" fill="hold">
                            <p:stCondLst>
                              <p:cond delay="32100"/>
                            </p:stCondLst>
                            <p:childTnLst>
                              <p:par>
                                <p:cTn id="2573" presetID="22" presetClass="entr" presetSubtype="4" fill="hold" grpId="0" nodeType="afterEffect">
                                  <p:stCondLst>
                                    <p:cond delay="0"/>
                                  </p:stCondLst>
                                  <p:childTnLst>
                                    <p:set>
                                      <p:cBhvr>
                                        <p:cTn id="2574" dur="1" fill="hold">
                                          <p:stCondLst>
                                            <p:cond delay="0"/>
                                          </p:stCondLst>
                                        </p:cTn>
                                        <p:tgtEl>
                                          <p:spTgt spid="15">
                                            <p:graphicEl>
                                              <a:chart seriesIdx="-4" categoryIdx="638" bldStep="category"/>
                                            </p:graphicEl>
                                          </p:spTgt>
                                        </p:tgtEl>
                                        <p:attrNameLst>
                                          <p:attrName>style.visibility</p:attrName>
                                        </p:attrNameLst>
                                      </p:cBhvr>
                                      <p:to>
                                        <p:strVal val="visible"/>
                                      </p:to>
                                    </p:set>
                                    <p:animEffect transition="in" filter="wipe(down)">
                                      <p:cBhvr>
                                        <p:cTn id="2575" dur="50"/>
                                        <p:tgtEl>
                                          <p:spTgt spid="15">
                                            <p:graphicEl>
                                              <a:chart seriesIdx="-4" categoryIdx="638" bldStep="category"/>
                                            </p:graphicEl>
                                          </p:spTgt>
                                        </p:tgtEl>
                                      </p:cBhvr>
                                    </p:animEffect>
                                  </p:childTnLst>
                                </p:cTn>
                              </p:par>
                            </p:childTnLst>
                          </p:cTn>
                        </p:par>
                        <p:par>
                          <p:cTn id="2576" fill="hold">
                            <p:stCondLst>
                              <p:cond delay="32150"/>
                            </p:stCondLst>
                            <p:childTnLst>
                              <p:par>
                                <p:cTn id="2577" presetID="22" presetClass="entr" presetSubtype="4" fill="hold" grpId="0" nodeType="afterEffect">
                                  <p:stCondLst>
                                    <p:cond delay="0"/>
                                  </p:stCondLst>
                                  <p:childTnLst>
                                    <p:set>
                                      <p:cBhvr>
                                        <p:cTn id="2578" dur="1" fill="hold">
                                          <p:stCondLst>
                                            <p:cond delay="0"/>
                                          </p:stCondLst>
                                        </p:cTn>
                                        <p:tgtEl>
                                          <p:spTgt spid="15">
                                            <p:graphicEl>
                                              <a:chart seriesIdx="-4" categoryIdx="639" bldStep="category"/>
                                            </p:graphicEl>
                                          </p:spTgt>
                                        </p:tgtEl>
                                        <p:attrNameLst>
                                          <p:attrName>style.visibility</p:attrName>
                                        </p:attrNameLst>
                                      </p:cBhvr>
                                      <p:to>
                                        <p:strVal val="visible"/>
                                      </p:to>
                                    </p:set>
                                    <p:animEffect transition="in" filter="wipe(down)">
                                      <p:cBhvr>
                                        <p:cTn id="2579" dur="50"/>
                                        <p:tgtEl>
                                          <p:spTgt spid="15">
                                            <p:graphicEl>
                                              <a:chart seriesIdx="-4" categoryIdx="639" bldStep="category"/>
                                            </p:graphicEl>
                                          </p:spTgt>
                                        </p:tgtEl>
                                      </p:cBhvr>
                                    </p:animEffect>
                                  </p:childTnLst>
                                </p:cTn>
                              </p:par>
                            </p:childTnLst>
                          </p:cTn>
                        </p:par>
                        <p:par>
                          <p:cTn id="2580" fill="hold">
                            <p:stCondLst>
                              <p:cond delay="32200"/>
                            </p:stCondLst>
                            <p:childTnLst>
                              <p:par>
                                <p:cTn id="2581" presetID="22" presetClass="entr" presetSubtype="4" fill="hold" grpId="0" nodeType="afterEffect">
                                  <p:stCondLst>
                                    <p:cond delay="0"/>
                                  </p:stCondLst>
                                  <p:childTnLst>
                                    <p:set>
                                      <p:cBhvr>
                                        <p:cTn id="2582" dur="1" fill="hold">
                                          <p:stCondLst>
                                            <p:cond delay="0"/>
                                          </p:stCondLst>
                                        </p:cTn>
                                        <p:tgtEl>
                                          <p:spTgt spid="15">
                                            <p:graphicEl>
                                              <a:chart seriesIdx="-4" categoryIdx="640" bldStep="category"/>
                                            </p:graphicEl>
                                          </p:spTgt>
                                        </p:tgtEl>
                                        <p:attrNameLst>
                                          <p:attrName>style.visibility</p:attrName>
                                        </p:attrNameLst>
                                      </p:cBhvr>
                                      <p:to>
                                        <p:strVal val="visible"/>
                                      </p:to>
                                    </p:set>
                                    <p:animEffect transition="in" filter="wipe(down)">
                                      <p:cBhvr>
                                        <p:cTn id="2583" dur="50"/>
                                        <p:tgtEl>
                                          <p:spTgt spid="15">
                                            <p:graphicEl>
                                              <a:chart seriesIdx="-4" categoryIdx="640" bldStep="category"/>
                                            </p:graphicEl>
                                          </p:spTgt>
                                        </p:tgtEl>
                                      </p:cBhvr>
                                    </p:animEffect>
                                  </p:childTnLst>
                                </p:cTn>
                              </p:par>
                            </p:childTnLst>
                          </p:cTn>
                        </p:par>
                        <p:par>
                          <p:cTn id="2584" fill="hold">
                            <p:stCondLst>
                              <p:cond delay="32250"/>
                            </p:stCondLst>
                            <p:childTnLst>
                              <p:par>
                                <p:cTn id="2585" presetID="22" presetClass="entr" presetSubtype="4" fill="hold" grpId="0" nodeType="afterEffect">
                                  <p:stCondLst>
                                    <p:cond delay="0"/>
                                  </p:stCondLst>
                                  <p:childTnLst>
                                    <p:set>
                                      <p:cBhvr>
                                        <p:cTn id="2586" dur="1" fill="hold">
                                          <p:stCondLst>
                                            <p:cond delay="0"/>
                                          </p:stCondLst>
                                        </p:cTn>
                                        <p:tgtEl>
                                          <p:spTgt spid="15">
                                            <p:graphicEl>
                                              <a:chart seriesIdx="-4" categoryIdx="641" bldStep="category"/>
                                            </p:graphicEl>
                                          </p:spTgt>
                                        </p:tgtEl>
                                        <p:attrNameLst>
                                          <p:attrName>style.visibility</p:attrName>
                                        </p:attrNameLst>
                                      </p:cBhvr>
                                      <p:to>
                                        <p:strVal val="visible"/>
                                      </p:to>
                                    </p:set>
                                    <p:animEffect transition="in" filter="wipe(down)">
                                      <p:cBhvr>
                                        <p:cTn id="2587" dur="50"/>
                                        <p:tgtEl>
                                          <p:spTgt spid="15">
                                            <p:graphicEl>
                                              <a:chart seriesIdx="-4" categoryIdx="641" bldStep="category"/>
                                            </p:graphicEl>
                                          </p:spTgt>
                                        </p:tgtEl>
                                      </p:cBhvr>
                                    </p:animEffect>
                                  </p:childTnLst>
                                </p:cTn>
                              </p:par>
                            </p:childTnLst>
                          </p:cTn>
                        </p:par>
                        <p:par>
                          <p:cTn id="2588" fill="hold">
                            <p:stCondLst>
                              <p:cond delay="32300"/>
                            </p:stCondLst>
                            <p:childTnLst>
                              <p:par>
                                <p:cTn id="2589" presetID="22" presetClass="entr" presetSubtype="4" fill="hold" grpId="0" nodeType="afterEffect">
                                  <p:stCondLst>
                                    <p:cond delay="0"/>
                                  </p:stCondLst>
                                  <p:childTnLst>
                                    <p:set>
                                      <p:cBhvr>
                                        <p:cTn id="2590" dur="1" fill="hold">
                                          <p:stCondLst>
                                            <p:cond delay="0"/>
                                          </p:stCondLst>
                                        </p:cTn>
                                        <p:tgtEl>
                                          <p:spTgt spid="15">
                                            <p:graphicEl>
                                              <a:chart seriesIdx="-4" categoryIdx="642" bldStep="category"/>
                                            </p:graphicEl>
                                          </p:spTgt>
                                        </p:tgtEl>
                                        <p:attrNameLst>
                                          <p:attrName>style.visibility</p:attrName>
                                        </p:attrNameLst>
                                      </p:cBhvr>
                                      <p:to>
                                        <p:strVal val="visible"/>
                                      </p:to>
                                    </p:set>
                                    <p:animEffect transition="in" filter="wipe(down)">
                                      <p:cBhvr>
                                        <p:cTn id="2591" dur="50"/>
                                        <p:tgtEl>
                                          <p:spTgt spid="15">
                                            <p:graphicEl>
                                              <a:chart seriesIdx="-4" categoryIdx="642" bldStep="category"/>
                                            </p:graphicEl>
                                          </p:spTgt>
                                        </p:tgtEl>
                                      </p:cBhvr>
                                    </p:animEffect>
                                  </p:childTnLst>
                                </p:cTn>
                              </p:par>
                            </p:childTnLst>
                          </p:cTn>
                        </p:par>
                        <p:par>
                          <p:cTn id="2592" fill="hold">
                            <p:stCondLst>
                              <p:cond delay="32350"/>
                            </p:stCondLst>
                            <p:childTnLst>
                              <p:par>
                                <p:cTn id="2593" presetID="22" presetClass="entr" presetSubtype="4" fill="hold" grpId="0" nodeType="afterEffect">
                                  <p:stCondLst>
                                    <p:cond delay="0"/>
                                  </p:stCondLst>
                                  <p:childTnLst>
                                    <p:set>
                                      <p:cBhvr>
                                        <p:cTn id="2594" dur="1" fill="hold">
                                          <p:stCondLst>
                                            <p:cond delay="0"/>
                                          </p:stCondLst>
                                        </p:cTn>
                                        <p:tgtEl>
                                          <p:spTgt spid="15">
                                            <p:graphicEl>
                                              <a:chart seriesIdx="-4" categoryIdx="643" bldStep="category"/>
                                            </p:graphicEl>
                                          </p:spTgt>
                                        </p:tgtEl>
                                        <p:attrNameLst>
                                          <p:attrName>style.visibility</p:attrName>
                                        </p:attrNameLst>
                                      </p:cBhvr>
                                      <p:to>
                                        <p:strVal val="visible"/>
                                      </p:to>
                                    </p:set>
                                    <p:animEffect transition="in" filter="wipe(down)">
                                      <p:cBhvr>
                                        <p:cTn id="2595" dur="50"/>
                                        <p:tgtEl>
                                          <p:spTgt spid="15">
                                            <p:graphicEl>
                                              <a:chart seriesIdx="-4" categoryIdx="643" bldStep="category"/>
                                            </p:graphicEl>
                                          </p:spTgt>
                                        </p:tgtEl>
                                      </p:cBhvr>
                                    </p:animEffect>
                                  </p:childTnLst>
                                </p:cTn>
                              </p:par>
                            </p:childTnLst>
                          </p:cTn>
                        </p:par>
                        <p:par>
                          <p:cTn id="2596" fill="hold">
                            <p:stCondLst>
                              <p:cond delay="32400"/>
                            </p:stCondLst>
                            <p:childTnLst>
                              <p:par>
                                <p:cTn id="2597" presetID="22" presetClass="entr" presetSubtype="4" fill="hold" grpId="0" nodeType="afterEffect">
                                  <p:stCondLst>
                                    <p:cond delay="0"/>
                                  </p:stCondLst>
                                  <p:childTnLst>
                                    <p:set>
                                      <p:cBhvr>
                                        <p:cTn id="2598" dur="1" fill="hold">
                                          <p:stCondLst>
                                            <p:cond delay="0"/>
                                          </p:stCondLst>
                                        </p:cTn>
                                        <p:tgtEl>
                                          <p:spTgt spid="15">
                                            <p:graphicEl>
                                              <a:chart seriesIdx="-4" categoryIdx="644" bldStep="category"/>
                                            </p:graphicEl>
                                          </p:spTgt>
                                        </p:tgtEl>
                                        <p:attrNameLst>
                                          <p:attrName>style.visibility</p:attrName>
                                        </p:attrNameLst>
                                      </p:cBhvr>
                                      <p:to>
                                        <p:strVal val="visible"/>
                                      </p:to>
                                    </p:set>
                                    <p:animEffect transition="in" filter="wipe(down)">
                                      <p:cBhvr>
                                        <p:cTn id="2599" dur="50"/>
                                        <p:tgtEl>
                                          <p:spTgt spid="15">
                                            <p:graphicEl>
                                              <a:chart seriesIdx="-4" categoryIdx="644" bldStep="category"/>
                                            </p:graphicEl>
                                          </p:spTgt>
                                        </p:tgtEl>
                                      </p:cBhvr>
                                    </p:animEffect>
                                  </p:childTnLst>
                                </p:cTn>
                              </p:par>
                            </p:childTnLst>
                          </p:cTn>
                        </p:par>
                        <p:par>
                          <p:cTn id="2600" fill="hold">
                            <p:stCondLst>
                              <p:cond delay="32450"/>
                            </p:stCondLst>
                            <p:childTnLst>
                              <p:par>
                                <p:cTn id="2601" presetID="22" presetClass="entr" presetSubtype="4" fill="hold" grpId="0" nodeType="afterEffect">
                                  <p:stCondLst>
                                    <p:cond delay="0"/>
                                  </p:stCondLst>
                                  <p:childTnLst>
                                    <p:set>
                                      <p:cBhvr>
                                        <p:cTn id="2602" dur="1" fill="hold">
                                          <p:stCondLst>
                                            <p:cond delay="0"/>
                                          </p:stCondLst>
                                        </p:cTn>
                                        <p:tgtEl>
                                          <p:spTgt spid="15">
                                            <p:graphicEl>
                                              <a:chart seriesIdx="-4" categoryIdx="645" bldStep="category"/>
                                            </p:graphicEl>
                                          </p:spTgt>
                                        </p:tgtEl>
                                        <p:attrNameLst>
                                          <p:attrName>style.visibility</p:attrName>
                                        </p:attrNameLst>
                                      </p:cBhvr>
                                      <p:to>
                                        <p:strVal val="visible"/>
                                      </p:to>
                                    </p:set>
                                    <p:animEffect transition="in" filter="wipe(down)">
                                      <p:cBhvr>
                                        <p:cTn id="2603" dur="50"/>
                                        <p:tgtEl>
                                          <p:spTgt spid="15">
                                            <p:graphicEl>
                                              <a:chart seriesIdx="-4" categoryIdx="645" bldStep="category"/>
                                            </p:graphicEl>
                                          </p:spTgt>
                                        </p:tgtEl>
                                      </p:cBhvr>
                                    </p:animEffect>
                                  </p:childTnLst>
                                </p:cTn>
                              </p:par>
                            </p:childTnLst>
                          </p:cTn>
                        </p:par>
                        <p:par>
                          <p:cTn id="2604" fill="hold">
                            <p:stCondLst>
                              <p:cond delay="32500"/>
                            </p:stCondLst>
                            <p:childTnLst>
                              <p:par>
                                <p:cTn id="2605" presetID="22" presetClass="entr" presetSubtype="4" fill="hold" grpId="0" nodeType="afterEffect">
                                  <p:stCondLst>
                                    <p:cond delay="0"/>
                                  </p:stCondLst>
                                  <p:childTnLst>
                                    <p:set>
                                      <p:cBhvr>
                                        <p:cTn id="2606" dur="1" fill="hold">
                                          <p:stCondLst>
                                            <p:cond delay="0"/>
                                          </p:stCondLst>
                                        </p:cTn>
                                        <p:tgtEl>
                                          <p:spTgt spid="15">
                                            <p:graphicEl>
                                              <a:chart seriesIdx="-4" categoryIdx="646" bldStep="category"/>
                                            </p:graphicEl>
                                          </p:spTgt>
                                        </p:tgtEl>
                                        <p:attrNameLst>
                                          <p:attrName>style.visibility</p:attrName>
                                        </p:attrNameLst>
                                      </p:cBhvr>
                                      <p:to>
                                        <p:strVal val="visible"/>
                                      </p:to>
                                    </p:set>
                                    <p:animEffect transition="in" filter="wipe(down)">
                                      <p:cBhvr>
                                        <p:cTn id="2607" dur="50"/>
                                        <p:tgtEl>
                                          <p:spTgt spid="15">
                                            <p:graphicEl>
                                              <a:chart seriesIdx="-4" categoryIdx="646" bldStep="category"/>
                                            </p:graphicEl>
                                          </p:spTgt>
                                        </p:tgtEl>
                                      </p:cBhvr>
                                    </p:animEffect>
                                  </p:childTnLst>
                                </p:cTn>
                              </p:par>
                            </p:childTnLst>
                          </p:cTn>
                        </p:par>
                        <p:par>
                          <p:cTn id="2608" fill="hold">
                            <p:stCondLst>
                              <p:cond delay="32550"/>
                            </p:stCondLst>
                            <p:childTnLst>
                              <p:par>
                                <p:cTn id="2609" presetID="22" presetClass="entr" presetSubtype="4" fill="hold" grpId="0" nodeType="afterEffect">
                                  <p:stCondLst>
                                    <p:cond delay="0"/>
                                  </p:stCondLst>
                                  <p:childTnLst>
                                    <p:set>
                                      <p:cBhvr>
                                        <p:cTn id="2610" dur="1" fill="hold">
                                          <p:stCondLst>
                                            <p:cond delay="0"/>
                                          </p:stCondLst>
                                        </p:cTn>
                                        <p:tgtEl>
                                          <p:spTgt spid="15">
                                            <p:graphicEl>
                                              <a:chart seriesIdx="-4" categoryIdx="647" bldStep="category"/>
                                            </p:graphicEl>
                                          </p:spTgt>
                                        </p:tgtEl>
                                        <p:attrNameLst>
                                          <p:attrName>style.visibility</p:attrName>
                                        </p:attrNameLst>
                                      </p:cBhvr>
                                      <p:to>
                                        <p:strVal val="visible"/>
                                      </p:to>
                                    </p:set>
                                    <p:animEffect transition="in" filter="wipe(down)">
                                      <p:cBhvr>
                                        <p:cTn id="2611" dur="50"/>
                                        <p:tgtEl>
                                          <p:spTgt spid="15">
                                            <p:graphicEl>
                                              <a:chart seriesIdx="-4" categoryIdx="647" bldStep="category"/>
                                            </p:graphicEl>
                                          </p:spTgt>
                                        </p:tgtEl>
                                      </p:cBhvr>
                                    </p:animEffect>
                                  </p:childTnLst>
                                </p:cTn>
                              </p:par>
                            </p:childTnLst>
                          </p:cTn>
                        </p:par>
                        <p:par>
                          <p:cTn id="2612" fill="hold">
                            <p:stCondLst>
                              <p:cond delay="32600"/>
                            </p:stCondLst>
                            <p:childTnLst>
                              <p:par>
                                <p:cTn id="2613" presetID="22" presetClass="entr" presetSubtype="4" fill="hold" grpId="0" nodeType="afterEffect">
                                  <p:stCondLst>
                                    <p:cond delay="0"/>
                                  </p:stCondLst>
                                  <p:childTnLst>
                                    <p:set>
                                      <p:cBhvr>
                                        <p:cTn id="2614" dur="1" fill="hold">
                                          <p:stCondLst>
                                            <p:cond delay="0"/>
                                          </p:stCondLst>
                                        </p:cTn>
                                        <p:tgtEl>
                                          <p:spTgt spid="15">
                                            <p:graphicEl>
                                              <a:chart seriesIdx="-4" categoryIdx="648" bldStep="category"/>
                                            </p:graphicEl>
                                          </p:spTgt>
                                        </p:tgtEl>
                                        <p:attrNameLst>
                                          <p:attrName>style.visibility</p:attrName>
                                        </p:attrNameLst>
                                      </p:cBhvr>
                                      <p:to>
                                        <p:strVal val="visible"/>
                                      </p:to>
                                    </p:set>
                                    <p:animEffect transition="in" filter="wipe(down)">
                                      <p:cBhvr>
                                        <p:cTn id="2615" dur="50"/>
                                        <p:tgtEl>
                                          <p:spTgt spid="15">
                                            <p:graphicEl>
                                              <a:chart seriesIdx="-4" categoryIdx="648" bldStep="category"/>
                                            </p:graphicEl>
                                          </p:spTgt>
                                        </p:tgtEl>
                                      </p:cBhvr>
                                    </p:animEffect>
                                  </p:childTnLst>
                                </p:cTn>
                              </p:par>
                            </p:childTnLst>
                          </p:cTn>
                        </p:par>
                        <p:par>
                          <p:cTn id="2616" fill="hold">
                            <p:stCondLst>
                              <p:cond delay="32650"/>
                            </p:stCondLst>
                            <p:childTnLst>
                              <p:par>
                                <p:cTn id="2617" presetID="22" presetClass="entr" presetSubtype="4" fill="hold" grpId="0" nodeType="afterEffect">
                                  <p:stCondLst>
                                    <p:cond delay="0"/>
                                  </p:stCondLst>
                                  <p:childTnLst>
                                    <p:set>
                                      <p:cBhvr>
                                        <p:cTn id="2618" dur="1" fill="hold">
                                          <p:stCondLst>
                                            <p:cond delay="0"/>
                                          </p:stCondLst>
                                        </p:cTn>
                                        <p:tgtEl>
                                          <p:spTgt spid="15">
                                            <p:graphicEl>
                                              <a:chart seriesIdx="-4" categoryIdx="649" bldStep="category"/>
                                            </p:graphicEl>
                                          </p:spTgt>
                                        </p:tgtEl>
                                        <p:attrNameLst>
                                          <p:attrName>style.visibility</p:attrName>
                                        </p:attrNameLst>
                                      </p:cBhvr>
                                      <p:to>
                                        <p:strVal val="visible"/>
                                      </p:to>
                                    </p:set>
                                    <p:animEffect transition="in" filter="wipe(down)">
                                      <p:cBhvr>
                                        <p:cTn id="2619" dur="50"/>
                                        <p:tgtEl>
                                          <p:spTgt spid="15">
                                            <p:graphicEl>
                                              <a:chart seriesIdx="-4" categoryIdx="649" bldStep="category"/>
                                            </p:graphicEl>
                                          </p:spTgt>
                                        </p:tgtEl>
                                      </p:cBhvr>
                                    </p:animEffect>
                                  </p:childTnLst>
                                </p:cTn>
                              </p:par>
                            </p:childTnLst>
                          </p:cTn>
                        </p:par>
                        <p:par>
                          <p:cTn id="2620" fill="hold">
                            <p:stCondLst>
                              <p:cond delay="32700"/>
                            </p:stCondLst>
                            <p:childTnLst>
                              <p:par>
                                <p:cTn id="2621" presetID="22" presetClass="entr" presetSubtype="4" fill="hold" grpId="0" nodeType="afterEffect">
                                  <p:stCondLst>
                                    <p:cond delay="0"/>
                                  </p:stCondLst>
                                  <p:childTnLst>
                                    <p:set>
                                      <p:cBhvr>
                                        <p:cTn id="2622" dur="1" fill="hold">
                                          <p:stCondLst>
                                            <p:cond delay="0"/>
                                          </p:stCondLst>
                                        </p:cTn>
                                        <p:tgtEl>
                                          <p:spTgt spid="15">
                                            <p:graphicEl>
                                              <a:chart seriesIdx="-4" categoryIdx="650" bldStep="category"/>
                                            </p:graphicEl>
                                          </p:spTgt>
                                        </p:tgtEl>
                                        <p:attrNameLst>
                                          <p:attrName>style.visibility</p:attrName>
                                        </p:attrNameLst>
                                      </p:cBhvr>
                                      <p:to>
                                        <p:strVal val="visible"/>
                                      </p:to>
                                    </p:set>
                                    <p:animEffect transition="in" filter="wipe(down)">
                                      <p:cBhvr>
                                        <p:cTn id="2623" dur="50"/>
                                        <p:tgtEl>
                                          <p:spTgt spid="15">
                                            <p:graphicEl>
                                              <a:chart seriesIdx="-4" categoryIdx="650" bldStep="category"/>
                                            </p:graphicEl>
                                          </p:spTgt>
                                        </p:tgtEl>
                                      </p:cBhvr>
                                    </p:animEffect>
                                  </p:childTnLst>
                                </p:cTn>
                              </p:par>
                            </p:childTnLst>
                          </p:cTn>
                        </p:par>
                        <p:par>
                          <p:cTn id="2624" fill="hold">
                            <p:stCondLst>
                              <p:cond delay="32750"/>
                            </p:stCondLst>
                            <p:childTnLst>
                              <p:par>
                                <p:cTn id="2625" presetID="22" presetClass="entr" presetSubtype="4" fill="hold" grpId="0" nodeType="afterEffect">
                                  <p:stCondLst>
                                    <p:cond delay="0"/>
                                  </p:stCondLst>
                                  <p:childTnLst>
                                    <p:set>
                                      <p:cBhvr>
                                        <p:cTn id="2626" dur="1" fill="hold">
                                          <p:stCondLst>
                                            <p:cond delay="0"/>
                                          </p:stCondLst>
                                        </p:cTn>
                                        <p:tgtEl>
                                          <p:spTgt spid="15">
                                            <p:graphicEl>
                                              <a:chart seriesIdx="-4" categoryIdx="651" bldStep="category"/>
                                            </p:graphicEl>
                                          </p:spTgt>
                                        </p:tgtEl>
                                        <p:attrNameLst>
                                          <p:attrName>style.visibility</p:attrName>
                                        </p:attrNameLst>
                                      </p:cBhvr>
                                      <p:to>
                                        <p:strVal val="visible"/>
                                      </p:to>
                                    </p:set>
                                    <p:animEffect transition="in" filter="wipe(down)">
                                      <p:cBhvr>
                                        <p:cTn id="2627" dur="50"/>
                                        <p:tgtEl>
                                          <p:spTgt spid="15">
                                            <p:graphicEl>
                                              <a:chart seriesIdx="-4" categoryIdx="651" bldStep="category"/>
                                            </p:graphicEl>
                                          </p:spTgt>
                                        </p:tgtEl>
                                      </p:cBhvr>
                                    </p:animEffect>
                                  </p:childTnLst>
                                </p:cTn>
                              </p:par>
                            </p:childTnLst>
                          </p:cTn>
                        </p:par>
                        <p:par>
                          <p:cTn id="2628" fill="hold">
                            <p:stCondLst>
                              <p:cond delay="32800"/>
                            </p:stCondLst>
                            <p:childTnLst>
                              <p:par>
                                <p:cTn id="2629" presetID="22" presetClass="entr" presetSubtype="4" fill="hold" grpId="0" nodeType="afterEffect">
                                  <p:stCondLst>
                                    <p:cond delay="0"/>
                                  </p:stCondLst>
                                  <p:childTnLst>
                                    <p:set>
                                      <p:cBhvr>
                                        <p:cTn id="2630" dur="1" fill="hold">
                                          <p:stCondLst>
                                            <p:cond delay="0"/>
                                          </p:stCondLst>
                                        </p:cTn>
                                        <p:tgtEl>
                                          <p:spTgt spid="15">
                                            <p:graphicEl>
                                              <a:chart seriesIdx="-4" categoryIdx="652" bldStep="category"/>
                                            </p:graphicEl>
                                          </p:spTgt>
                                        </p:tgtEl>
                                        <p:attrNameLst>
                                          <p:attrName>style.visibility</p:attrName>
                                        </p:attrNameLst>
                                      </p:cBhvr>
                                      <p:to>
                                        <p:strVal val="visible"/>
                                      </p:to>
                                    </p:set>
                                    <p:animEffect transition="in" filter="wipe(down)">
                                      <p:cBhvr>
                                        <p:cTn id="2631" dur="50"/>
                                        <p:tgtEl>
                                          <p:spTgt spid="15">
                                            <p:graphicEl>
                                              <a:chart seriesIdx="-4" categoryIdx="652" bldStep="category"/>
                                            </p:graphicEl>
                                          </p:spTgt>
                                        </p:tgtEl>
                                      </p:cBhvr>
                                    </p:animEffect>
                                  </p:childTnLst>
                                </p:cTn>
                              </p:par>
                            </p:childTnLst>
                          </p:cTn>
                        </p:par>
                        <p:par>
                          <p:cTn id="2632" fill="hold">
                            <p:stCondLst>
                              <p:cond delay="32850"/>
                            </p:stCondLst>
                            <p:childTnLst>
                              <p:par>
                                <p:cTn id="2633" presetID="22" presetClass="entr" presetSubtype="4" fill="hold" grpId="0" nodeType="afterEffect">
                                  <p:stCondLst>
                                    <p:cond delay="0"/>
                                  </p:stCondLst>
                                  <p:childTnLst>
                                    <p:set>
                                      <p:cBhvr>
                                        <p:cTn id="2634" dur="1" fill="hold">
                                          <p:stCondLst>
                                            <p:cond delay="0"/>
                                          </p:stCondLst>
                                        </p:cTn>
                                        <p:tgtEl>
                                          <p:spTgt spid="15">
                                            <p:graphicEl>
                                              <a:chart seriesIdx="-4" categoryIdx="653" bldStep="category"/>
                                            </p:graphicEl>
                                          </p:spTgt>
                                        </p:tgtEl>
                                        <p:attrNameLst>
                                          <p:attrName>style.visibility</p:attrName>
                                        </p:attrNameLst>
                                      </p:cBhvr>
                                      <p:to>
                                        <p:strVal val="visible"/>
                                      </p:to>
                                    </p:set>
                                    <p:animEffect transition="in" filter="wipe(down)">
                                      <p:cBhvr>
                                        <p:cTn id="2635" dur="50"/>
                                        <p:tgtEl>
                                          <p:spTgt spid="15">
                                            <p:graphicEl>
                                              <a:chart seriesIdx="-4" categoryIdx="653" bldStep="category"/>
                                            </p:graphicEl>
                                          </p:spTgt>
                                        </p:tgtEl>
                                      </p:cBhvr>
                                    </p:animEffect>
                                  </p:childTnLst>
                                </p:cTn>
                              </p:par>
                            </p:childTnLst>
                          </p:cTn>
                        </p:par>
                        <p:par>
                          <p:cTn id="2636" fill="hold">
                            <p:stCondLst>
                              <p:cond delay="32900"/>
                            </p:stCondLst>
                            <p:childTnLst>
                              <p:par>
                                <p:cTn id="2637" presetID="22" presetClass="entr" presetSubtype="4" fill="hold" grpId="0" nodeType="afterEffect">
                                  <p:stCondLst>
                                    <p:cond delay="0"/>
                                  </p:stCondLst>
                                  <p:childTnLst>
                                    <p:set>
                                      <p:cBhvr>
                                        <p:cTn id="2638" dur="1" fill="hold">
                                          <p:stCondLst>
                                            <p:cond delay="0"/>
                                          </p:stCondLst>
                                        </p:cTn>
                                        <p:tgtEl>
                                          <p:spTgt spid="15">
                                            <p:graphicEl>
                                              <a:chart seriesIdx="-4" categoryIdx="654" bldStep="category"/>
                                            </p:graphicEl>
                                          </p:spTgt>
                                        </p:tgtEl>
                                        <p:attrNameLst>
                                          <p:attrName>style.visibility</p:attrName>
                                        </p:attrNameLst>
                                      </p:cBhvr>
                                      <p:to>
                                        <p:strVal val="visible"/>
                                      </p:to>
                                    </p:set>
                                    <p:animEffect transition="in" filter="wipe(down)">
                                      <p:cBhvr>
                                        <p:cTn id="2639" dur="50"/>
                                        <p:tgtEl>
                                          <p:spTgt spid="15">
                                            <p:graphicEl>
                                              <a:chart seriesIdx="-4" categoryIdx="654" bldStep="category"/>
                                            </p:graphicEl>
                                          </p:spTgt>
                                        </p:tgtEl>
                                      </p:cBhvr>
                                    </p:animEffect>
                                  </p:childTnLst>
                                </p:cTn>
                              </p:par>
                            </p:childTnLst>
                          </p:cTn>
                        </p:par>
                        <p:par>
                          <p:cTn id="2640" fill="hold">
                            <p:stCondLst>
                              <p:cond delay="32950"/>
                            </p:stCondLst>
                            <p:childTnLst>
                              <p:par>
                                <p:cTn id="2641" presetID="22" presetClass="entr" presetSubtype="4" fill="hold" grpId="0" nodeType="afterEffect">
                                  <p:stCondLst>
                                    <p:cond delay="0"/>
                                  </p:stCondLst>
                                  <p:childTnLst>
                                    <p:set>
                                      <p:cBhvr>
                                        <p:cTn id="2642" dur="1" fill="hold">
                                          <p:stCondLst>
                                            <p:cond delay="0"/>
                                          </p:stCondLst>
                                        </p:cTn>
                                        <p:tgtEl>
                                          <p:spTgt spid="15">
                                            <p:graphicEl>
                                              <a:chart seriesIdx="-4" categoryIdx="655" bldStep="category"/>
                                            </p:graphicEl>
                                          </p:spTgt>
                                        </p:tgtEl>
                                        <p:attrNameLst>
                                          <p:attrName>style.visibility</p:attrName>
                                        </p:attrNameLst>
                                      </p:cBhvr>
                                      <p:to>
                                        <p:strVal val="visible"/>
                                      </p:to>
                                    </p:set>
                                    <p:animEffect transition="in" filter="wipe(down)">
                                      <p:cBhvr>
                                        <p:cTn id="2643" dur="50"/>
                                        <p:tgtEl>
                                          <p:spTgt spid="15">
                                            <p:graphicEl>
                                              <a:chart seriesIdx="-4" categoryIdx="655" bldStep="category"/>
                                            </p:graphicEl>
                                          </p:spTgt>
                                        </p:tgtEl>
                                      </p:cBhvr>
                                    </p:animEffect>
                                  </p:childTnLst>
                                </p:cTn>
                              </p:par>
                            </p:childTnLst>
                          </p:cTn>
                        </p:par>
                        <p:par>
                          <p:cTn id="2644" fill="hold">
                            <p:stCondLst>
                              <p:cond delay="33000"/>
                            </p:stCondLst>
                            <p:childTnLst>
                              <p:par>
                                <p:cTn id="2645" presetID="22" presetClass="entr" presetSubtype="4" fill="hold" grpId="0" nodeType="afterEffect">
                                  <p:stCondLst>
                                    <p:cond delay="0"/>
                                  </p:stCondLst>
                                  <p:childTnLst>
                                    <p:set>
                                      <p:cBhvr>
                                        <p:cTn id="2646" dur="1" fill="hold">
                                          <p:stCondLst>
                                            <p:cond delay="0"/>
                                          </p:stCondLst>
                                        </p:cTn>
                                        <p:tgtEl>
                                          <p:spTgt spid="15">
                                            <p:graphicEl>
                                              <a:chart seriesIdx="-4" categoryIdx="656" bldStep="category"/>
                                            </p:graphicEl>
                                          </p:spTgt>
                                        </p:tgtEl>
                                        <p:attrNameLst>
                                          <p:attrName>style.visibility</p:attrName>
                                        </p:attrNameLst>
                                      </p:cBhvr>
                                      <p:to>
                                        <p:strVal val="visible"/>
                                      </p:to>
                                    </p:set>
                                    <p:animEffect transition="in" filter="wipe(down)">
                                      <p:cBhvr>
                                        <p:cTn id="2647" dur="50"/>
                                        <p:tgtEl>
                                          <p:spTgt spid="15">
                                            <p:graphicEl>
                                              <a:chart seriesIdx="-4" categoryIdx="656" bldStep="category"/>
                                            </p:graphicEl>
                                          </p:spTgt>
                                        </p:tgtEl>
                                      </p:cBhvr>
                                    </p:animEffect>
                                  </p:childTnLst>
                                </p:cTn>
                              </p:par>
                            </p:childTnLst>
                          </p:cTn>
                        </p:par>
                        <p:par>
                          <p:cTn id="2648" fill="hold">
                            <p:stCondLst>
                              <p:cond delay="33050"/>
                            </p:stCondLst>
                            <p:childTnLst>
                              <p:par>
                                <p:cTn id="2649" presetID="22" presetClass="entr" presetSubtype="4" fill="hold" grpId="0" nodeType="afterEffect">
                                  <p:stCondLst>
                                    <p:cond delay="0"/>
                                  </p:stCondLst>
                                  <p:childTnLst>
                                    <p:set>
                                      <p:cBhvr>
                                        <p:cTn id="2650" dur="1" fill="hold">
                                          <p:stCondLst>
                                            <p:cond delay="0"/>
                                          </p:stCondLst>
                                        </p:cTn>
                                        <p:tgtEl>
                                          <p:spTgt spid="15">
                                            <p:graphicEl>
                                              <a:chart seriesIdx="-4" categoryIdx="657" bldStep="category"/>
                                            </p:graphicEl>
                                          </p:spTgt>
                                        </p:tgtEl>
                                        <p:attrNameLst>
                                          <p:attrName>style.visibility</p:attrName>
                                        </p:attrNameLst>
                                      </p:cBhvr>
                                      <p:to>
                                        <p:strVal val="visible"/>
                                      </p:to>
                                    </p:set>
                                    <p:animEffect transition="in" filter="wipe(down)">
                                      <p:cBhvr>
                                        <p:cTn id="2651" dur="50"/>
                                        <p:tgtEl>
                                          <p:spTgt spid="15">
                                            <p:graphicEl>
                                              <a:chart seriesIdx="-4" categoryIdx="657" bldStep="category"/>
                                            </p:graphicEl>
                                          </p:spTgt>
                                        </p:tgtEl>
                                      </p:cBhvr>
                                    </p:animEffect>
                                  </p:childTnLst>
                                </p:cTn>
                              </p:par>
                            </p:childTnLst>
                          </p:cTn>
                        </p:par>
                        <p:par>
                          <p:cTn id="2652" fill="hold">
                            <p:stCondLst>
                              <p:cond delay="33100"/>
                            </p:stCondLst>
                            <p:childTnLst>
                              <p:par>
                                <p:cTn id="2653" presetID="22" presetClass="entr" presetSubtype="4" fill="hold" grpId="0" nodeType="afterEffect">
                                  <p:stCondLst>
                                    <p:cond delay="0"/>
                                  </p:stCondLst>
                                  <p:childTnLst>
                                    <p:set>
                                      <p:cBhvr>
                                        <p:cTn id="2654" dur="1" fill="hold">
                                          <p:stCondLst>
                                            <p:cond delay="0"/>
                                          </p:stCondLst>
                                        </p:cTn>
                                        <p:tgtEl>
                                          <p:spTgt spid="15">
                                            <p:graphicEl>
                                              <a:chart seriesIdx="-4" categoryIdx="658" bldStep="category"/>
                                            </p:graphicEl>
                                          </p:spTgt>
                                        </p:tgtEl>
                                        <p:attrNameLst>
                                          <p:attrName>style.visibility</p:attrName>
                                        </p:attrNameLst>
                                      </p:cBhvr>
                                      <p:to>
                                        <p:strVal val="visible"/>
                                      </p:to>
                                    </p:set>
                                    <p:animEffect transition="in" filter="wipe(down)">
                                      <p:cBhvr>
                                        <p:cTn id="2655" dur="50"/>
                                        <p:tgtEl>
                                          <p:spTgt spid="15">
                                            <p:graphicEl>
                                              <a:chart seriesIdx="-4" categoryIdx="658" bldStep="category"/>
                                            </p:graphicEl>
                                          </p:spTgt>
                                        </p:tgtEl>
                                      </p:cBhvr>
                                    </p:animEffect>
                                  </p:childTnLst>
                                </p:cTn>
                              </p:par>
                            </p:childTnLst>
                          </p:cTn>
                        </p:par>
                        <p:par>
                          <p:cTn id="2656" fill="hold">
                            <p:stCondLst>
                              <p:cond delay="33150"/>
                            </p:stCondLst>
                            <p:childTnLst>
                              <p:par>
                                <p:cTn id="2657" presetID="22" presetClass="entr" presetSubtype="4" fill="hold" grpId="0" nodeType="afterEffect">
                                  <p:stCondLst>
                                    <p:cond delay="0"/>
                                  </p:stCondLst>
                                  <p:childTnLst>
                                    <p:set>
                                      <p:cBhvr>
                                        <p:cTn id="2658" dur="1" fill="hold">
                                          <p:stCondLst>
                                            <p:cond delay="0"/>
                                          </p:stCondLst>
                                        </p:cTn>
                                        <p:tgtEl>
                                          <p:spTgt spid="15">
                                            <p:graphicEl>
                                              <a:chart seriesIdx="-4" categoryIdx="659" bldStep="category"/>
                                            </p:graphicEl>
                                          </p:spTgt>
                                        </p:tgtEl>
                                        <p:attrNameLst>
                                          <p:attrName>style.visibility</p:attrName>
                                        </p:attrNameLst>
                                      </p:cBhvr>
                                      <p:to>
                                        <p:strVal val="visible"/>
                                      </p:to>
                                    </p:set>
                                    <p:animEffect transition="in" filter="wipe(down)">
                                      <p:cBhvr>
                                        <p:cTn id="2659" dur="50"/>
                                        <p:tgtEl>
                                          <p:spTgt spid="15">
                                            <p:graphicEl>
                                              <a:chart seriesIdx="-4" categoryIdx="659" bldStep="category"/>
                                            </p:graphicEl>
                                          </p:spTgt>
                                        </p:tgtEl>
                                      </p:cBhvr>
                                    </p:animEffect>
                                  </p:childTnLst>
                                </p:cTn>
                              </p:par>
                            </p:childTnLst>
                          </p:cTn>
                        </p:par>
                        <p:par>
                          <p:cTn id="2660" fill="hold">
                            <p:stCondLst>
                              <p:cond delay="33200"/>
                            </p:stCondLst>
                            <p:childTnLst>
                              <p:par>
                                <p:cTn id="2661" presetID="22" presetClass="entr" presetSubtype="4" fill="hold" grpId="0" nodeType="afterEffect">
                                  <p:stCondLst>
                                    <p:cond delay="0"/>
                                  </p:stCondLst>
                                  <p:childTnLst>
                                    <p:set>
                                      <p:cBhvr>
                                        <p:cTn id="2662" dur="1" fill="hold">
                                          <p:stCondLst>
                                            <p:cond delay="0"/>
                                          </p:stCondLst>
                                        </p:cTn>
                                        <p:tgtEl>
                                          <p:spTgt spid="15">
                                            <p:graphicEl>
                                              <a:chart seriesIdx="-4" categoryIdx="660" bldStep="category"/>
                                            </p:graphicEl>
                                          </p:spTgt>
                                        </p:tgtEl>
                                        <p:attrNameLst>
                                          <p:attrName>style.visibility</p:attrName>
                                        </p:attrNameLst>
                                      </p:cBhvr>
                                      <p:to>
                                        <p:strVal val="visible"/>
                                      </p:to>
                                    </p:set>
                                    <p:animEffect transition="in" filter="wipe(down)">
                                      <p:cBhvr>
                                        <p:cTn id="2663" dur="50"/>
                                        <p:tgtEl>
                                          <p:spTgt spid="15">
                                            <p:graphicEl>
                                              <a:chart seriesIdx="-4" categoryIdx="660" bldStep="category"/>
                                            </p:graphicEl>
                                          </p:spTgt>
                                        </p:tgtEl>
                                      </p:cBhvr>
                                    </p:animEffect>
                                  </p:childTnLst>
                                </p:cTn>
                              </p:par>
                            </p:childTnLst>
                          </p:cTn>
                        </p:par>
                        <p:par>
                          <p:cTn id="2664" fill="hold">
                            <p:stCondLst>
                              <p:cond delay="33250"/>
                            </p:stCondLst>
                            <p:childTnLst>
                              <p:par>
                                <p:cTn id="2665" presetID="22" presetClass="entr" presetSubtype="4" fill="hold" grpId="0" nodeType="afterEffect">
                                  <p:stCondLst>
                                    <p:cond delay="0"/>
                                  </p:stCondLst>
                                  <p:childTnLst>
                                    <p:set>
                                      <p:cBhvr>
                                        <p:cTn id="2666" dur="1" fill="hold">
                                          <p:stCondLst>
                                            <p:cond delay="0"/>
                                          </p:stCondLst>
                                        </p:cTn>
                                        <p:tgtEl>
                                          <p:spTgt spid="15">
                                            <p:graphicEl>
                                              <a:chart seriesIdx="-4" categoryIdx="661" bldStep="category"/>
                                            </p:graphicEl>
                                          </p:spTgt>
                                        </p:tgtEl>
                                        <p:attrNameLst>
                                          <p:attrName>style.visibility</p:attrName>
                                        </p:attrNameLst>
                                      </p:cBhvr>
                                      <p:to>
                                        <p:strVal val="visible"/>
                                      </p:to>
                                    </p:set>
                                    <p:animEffect transition="in" filter="wipe(down)">
                                      <p:cBhvr>
                                        <p:cTn id="2667" dur="50"/>
                                        <p:tgtEl>
                                          <p:spTgt spid="15">
                                            <p:graphicEl>
                                              <a:chart seriesIdx="-4" categoryIdx="661" bldStep="category"/>
                                            </p:graphicEl>
                                          </p:spTgt>
                                        </p:tgtEl>
                                      </p:cBhvr>
                                    </p:animEffect>
                                  </p:childTnLst>
                                </p:cTn>
                              </p:par>
                            </p:childTnLst>
                          </p:cTn>
                        </p:par>
                        <p:par>
                          <p:cTn id="2668" fill="hold">
                            <p:stCondLst>
                              <p:cond delay="33300"/>
                            </p:stCondLst>
                            <p:childTnLst>
                              <p:par>
                                <p:cTn id="2669" presetID="22" presetClass="entr" presetSubtype="4" fill="hold" grpId="0" nodeType="afterEffect">
                                  <p:stCondLst>
                                    <p:cond delay="0"/>
                                  </p:stCondLst>
                                  <p:childTnLst>
                                    <p:set>
                                      <p:cBhvr>
                                        <p:cTn id="2670" dur="1" fill="hold">
                                          <p:stCondLst>
                                            <p:cond delay="0"/>
                                          </p:stCondLst>
                                        </p:cTn>
                                        <p:tgtEl>
                                          <p:spTgt spid="15">
                                            <p:graphicEl>
                                              <a:chart seriesIdx="-4" categoryIdx="662" bldStep="category"/>
                                            </p:graphicEl>
                                          </p:spTgt>
                                        </p:tgtEl>
                                        <p:attrNameLst>
                                          <p:attrName>style.visibility</p:attrName>
                                        </p:attrNameLst>
                                      </p:cBhvr>
                                      <p:to>
                                        <p:strVal val="visible"/>
                                      </p:to>
                                    </p:set>
                                    <p:animEffect transition="in" filter="wipe(down)">
                                      <p:cBhvr>
                                        <p:cTn id="2671" dur="50"/>
                                        <p:tgtEl>
                                          <p:spTgt spid="15">
                                            <p:graphicEl>
                                              <a:chart seriesIdx="-4" categoryIdx="662" bldStep="category"/>
                                            </p:graphicEl>
                                          </p:spTgt>
                                        </p:tgtEl>
                                      </p:cBhvr>
                                    </p:animEffect>
                                  </p:childTnLst>
                                </p:cTn>
                              </p:par>
                            </p:childTnLst>
                          </p:cTn>
                        </p:par>
                        <p:par>
                          <p:cTn id="2672" fill="hold">
                            <p:stCondLst>
                              <p:cond delay="33350"/>
                            </p:stCondLst>
                            <p:childTnLst>
                              <p:par>
                                <p:cTn id="2673" presetID="22" presetClass="entr" presetSubtype="4" fill="hold" grpId="0" nodeType="afterEffect">
                                  <p:stCondLst>
                                    <p:cond delay="0"/>
                                  </p:stCondLst>
                                  <p:childTnLst>
                                    <p:set>
                                      <p:cBhvr>
                                        <p:cTn id="2674" dur="1" fill="hold">
                                          <p:stCondLst>
                                            <p:cond delay="0"/>
                                          </p:stCondLst>
                                        </p:cTn>
                                        <p:tgtEl>
                                          <p:spTgt spid="15">
                                            <p:graphicEl>
                                              <a:chart seriesIdx="-4" categoryIdx="663" bldStep="category"/>
                                            </p:graphicEl>
                                          </p:spTgt>
                                        </p:tgtEl>
                                        <p:attrNameLst>
                                          <p:attrName>style.visibility</p:attrName>
                                        </p:attrNameLst>
                                      </p:cBhvr>
                                      <p:to>
                                        <p:strVal val="visible"/>
                                      </p:to>
                                    </p:set>
                                    <p:animEffect transition="in" filter="wipe(down)">
                                      <p:cBhvr>
                                        <p:cTn id="2675" dur="50"/>
                                        <p:tgtEl>
                                          <p:spTgt spid="15">
                                            <p:graphicEl>
                                              <a:chart seriesIdx="-4" categoryIdx="663" bldStep="category"/>
                                            </p:graphicEl>
                                          </p:spTgt>
                                        </p:tgtEl>
                                      </p:cBhvr>
                                    </p:animEffect>
                                  </p:childTnLst>
                                </p:cTn>
                              </p:par>
                            </p:childTnLst>
                          </p:cTn>
                        </p:par>
                        <p:par>
                          <p:cTn id="2676" fill="hold">
                            <p:stCondLst>
                              <p:cond delay="33400"/>
                            </p:stCondLst>
                            <p:childTnLst>
                              <p:par>
                                <p:cTn id="2677" presetID="22" presetClass="entr" presetSubtype="4" fill="hold" grpId="0" nodeType="afterEffect">
                                  <p:stCondLst>
                                    <p:cond delay="0"/>
                                  </p:stCondLst>
                                  <p:childTnLst>
                                    <p:set>
                                      <p:cBhvr>
                                        <p:cTn id="2678" dur="1" fill="hold">
                                          <p:stCondLst>
                                            <p:cond delay="0"/>
                                          </p:stCondLst>
                                        </p:cTn>
                                        <p:tgtEl>
                                          <p:spTgt spid="15">
                                            <p:graphicEl>
                                              <a:chart seriesIdx="-4" categoryIdx="664" bldStep="category"/>
                                            </p:graphicEl>
                                          </p:spTgt>
                                        </p:tgtEl>
                                        <p:attrNameLst>
                                          <p:attrName>style.visibility</p:attrName>
                                        </p:attrNameLst>
                                      </p:cBhvr>
                                      <p:to>
                                        <p:strVal val="visible"/>
                                      </p:to>
                                    </p:set>
                                    <p:animEffect transition="in" filter="wipe(down)">
                                      <p:cBhvr>
                                        <p:cTn id="2679" dur="50"/>
                                        <p:tgtEl>
                                          <p:spTgt spid="15">
                                            <p:graphicEl>
                                              <a:chart seriesIdx="-4" categoryIdx="664" bldStep="category"/>
                                            </p:graphicEl>
                                          </p:spTgt>
                                        </p:tgtEl>
                                      </p:cBhvr>
                                    </p:animEffect>
                                  </p:childTnLst>
                                </p:cTn>
                              </p:par>
                            </p:childTnLst>
                          </p:cTn>
                        </p:par>
                        <p:par>
                          <p:cTn id="2680" fill="hold">
                            <p:stCondLst>
                              <p:cond delay="33450"/>
                            </p:stCondLst>
                            <p:childTnLst>
                              <p:par>
                                <p:cTn id="2681" presetID="22" presetClass="entr" presetSubtype="4" fill="hold" grpId="0" nodeType="afterEffect">
                                  <p:stCondLst>
                                    <p:cond delay="0"/>
                                  </p:stCondLst>
                                  <p:childTnLst>
                                    <p:set>
                                      <p:cBhvr>
                                        <p:cTn id="2682" dur="1" fill="hold">
                                          <p:stCondLst>
                                            <p:cond delay="0"/>
                                          </p:stCondLst>
                                        </p:cTn>
                                        <p:tgtEl>
                                          <p:spTgt spid="15">
                                            <p:graphicEl>
                                              <a:chart seriesIdx="-4" categoryIdx="665" bldStep="category"/>
                                            </p:graphicEl>
                                          </p:spTgt>
                                        </p:tgtEl>
                                        <p:attrNameLst>
                                          <p:attrName>style.visibility</p:attrName>
                                        </p:attrNameLst>
                                      </p:cBhvr>
                                      <p:to>
                                        <p:strVal val="visible"/>
                                      </p:to>
                                    </p:set>
                                    <p:animEffect transition="in" filter="wipe(down)">
                                      <p:cBhvr>
                                        <p:cTn id="2683" dur="50"/>
                                        <p:tgtEl>
                                          <p:spTgt spid="15">
                                            <p:graphicEl>
                                              <a:chart seriesIdx="-4" categoryIdx="665" bldStep="category"/>
                                            </p:graphicEl>
                                          </p:spTgt>
                                        </p:tgtEl>
                                      </p:cBhvr>
                                    </p:animEffect>
                                  </p:childTnLst>
                                </p:cTn>
                              </p:par>
                            </p:childTnLst>
                          </p:cTn>
                        </p:par>
                        <p:par>
                          <p:cTn id="2684" fill="hold">
                            <p:stCondLst>
                              <p:cond delay="33500"/>
                            </p:stCondLst>
                            <p:childTnLst>
                              <p:par>
                                <p:cTn id="2685" presetID="22" presetClass="entr" presetSubtype="4" fill="hold" grpId="0" nodeType="afterEffect">
                                  <p:stCondLst>
                                    <p:cond delay="0"/>
                                  </p:stCondLst>
                                  <p:childTnLst>
                                    <p:set>
                                      <p:cBhvr>
                                        <p:cTn id="2686" dur="1" fill="hold">
                                          <p:stCondLst>
                                            <p:cond delay="0"/>
                                          </p:stCondLst>
                                        </p:cTn>
                                        <p:tgtEl>
                                          <p:spTgt spid="15">
                                            <p:graphicEl>
                                              <a:chart seriesIdx="-4" categoryIdx="666" bldStep="category"/>
                                            </p:graphicEl>
                                          </p:spTgt>
                                        </p:tgtEl>
                                        <p:attrNameLst>
                                          <p:attrName>style.visibility</p:attrName>
                                        </p:attrNameLst>
                                      </p:cBhvr>
                                      <p:to>
                                        <p:strVal val="visible"/>
                                      </p:to>
                                    </p:set>
                                    <p:animEffect transition="in" filter="wipe(down)">
                                      <p:cBhvr>
                                        <p:cTn id="2687" dur="50"/>
                                        <p:tgtEl>
                                          <p:spTgt spid="15">
                                            <p:graphicEl>
                                              <a:chart seriesIdx="-4" categoryIdx="666" bldStep="category"/>
                                            </p:graphicEl>
                                          </p:spTgt>
                                        </p:tgtEl>
                                      </p:cBhvr>
                                    </p:animEffect>
                                  </p:childTnLst>
                                </p:cTn>
                              </p:par>
                            </p:childTnLst>
                          </p:cTn>
                        </p:par>
                        <p:par>
                          <p:cTn id="2688" fill="hold">
                            <p:stCondLst>
                              <p:cond delay="33550"/>
                            </p:stCondLst>
                            <p:childTnLst>
                              <p:par>
                                <p:cTn id="2689" presetID="22" presetClass="entr" presetSubtype="4" fill="hold" grpId="0" nodeType="afterEffect">
                                  <p:stCondLst>
                                    <p:cond delay="0"/>
                                  </p:stCondLst>
                                  <p:childTnLst>
                                    <p:set>
                                      <p:cBhvr>
                                        <p:cTn id="2690" dur="1" fill="hold">
                                          <p:stCondLst>
                                            <p:cond delay="0"/>
                                          </p:stCondLst>
                                        </p:cTn>
                                        <p:tgtEl>
                                          <p:spTgt spid="15">
                                            <p:graphicEl>
                                              <a:chart seriesIdx="-4" categoryIdx="667" bldStep="category"/>
                                            </p:graphicEl>
                                          </p:spTgt>
                                        </p:tgtEl>
                                        <p:attrNameLst>
                                          <p:attrName>style.visibility</p:attrName>
                                        </p:attrNameLst>
                                      </p:cBhvr>
                                      <p:to>
                                        <p:strVal val="visible"/>
                                      </p:to>
                                    </p:set>
                                    <p:animEffect transition="in" filter="wipe(down)">
                                      <p:cBhvr>
                                        <p:cTn id="2691" dur="50"/>
                                        <p:tgtEl>
                                          <p:spTgt spid="15">
                                            <p:graphicEl>
                                              <a:chart seriesIdx="-4" categoryIdx="667" bldStep="category"/>
                                            </p:graphicEl>
                                          </p:spTgt>
                                        </p:tgtEl>
                                      </p:cBhvr>
                                    </p:animEffect>
                                  </p:childTnLst>
                                </p:cTn>
                              </p:par>
                            </p:childTnLst>
                          </p:cTn>
                        </p:par>
                        <p:par>
                          <p:cTn id="2692" fill="hold">
                            <p:stCondLst>
                              <p:cond delay="33600"/>
                            </p:stCondLst>
                            <p:childTnLst>
                              <p:par>
                                <p:cTn id="2693" presetID="22" presetClass="entr" presetSubtype="4" fill="hold" grpId="0" nodeType="afterEffect">
                                  <p:stCondLst>
                                    <p:cond delay="0"/>
                                  </p:stCondLst>
                                  <p:childTnLst>
                                    <p:set>
                                      <p:cBhvr>
                                        <p:cTn id="2694" dur="1" fill="hold">
                                          <p:stCondLst>
                                            <p:cond delay="0"/>
                                          </p:stCondLst>
                                        </p:cTn>
                                        <p:tgtEl>
                                          <p:spTgt spid="15">
                                            <p:graphicEl>
                                              <a:chart seriesIdx="-4" categoryIdx="668" bldStep="category"/>
                                            </p:graphicEl>
                                          </p:spTgt>
                                        </p:tgtEl>
                                        <p:attrNameLst>
                                          <p:attrName>style.visibility</p:attrName>
                                        </p:attrNameLst>
                                      </p:cBhvr>
                                      <p:to>
                                        <p:strVal val="visible"/>
                                      </p:to>
                                    </p:set>
                                    <p:animEffect transition="in" filter="wipe(down)">
                                      <p:cBhvr>
                                        <p:cTn id="2695" dur="50"/>
                                        <p:tgtEl>
                                          <p:spTgt spid="15">
                                            <p:graphicEl>
                                              <a:chart seriesIdx="-4" categoryIdx="668" bldStep="category"/>
                                            </p:graphicEl>
                                          </p:spTgt>
                                        </p:tgtEl>
                                      </p:cBhvr>
                                    </p:animEffect>
                                  </p:childTnLst>
                                </p:cTn>
                              </p:par>
                            </p:childTnLst>
                          </p:cTn>
                        </p:par>
                        <p:par>
                          <p:cTn id="2696" fill="hold">
                            <p:stCondLst>
                              <p:cond delay="33650"/>
                            </p:stCondLst>
                            <p:childTnLst>
                              <p:par>
                                <p:cTn id="2697" presetID="22" presetClass="entr" presetSubtype="4" fill="hold" grpId="0" nodeType="afterEffect">
                                  <p:stCondLst>
                                    <p:cond delay="0"/>
                                  </p:stCondLst>
                                  <p:childTnLst>
                                    <p:set>
                                      <p:cBhvr>
                                        <p:cTn id="2698" dur="1" fill="hold">
                                          <p:stCondLst>
                                            <p:cond delay="0"/>
                                          </p:stCondLst>
                                        </p:cTn>
                                        <p:tgtEl>
                                          <p:spTgt spid="15">
                                            <p:graphicEl>
                                              <a:chart seriesIdx="-4" categoryIdx="669" bldStep="category"/>
                                            </p:graphicEl>
                                          </p:spTgt>
                                        </p:tgtEl>
                                        <p:attrNameLst>
                                          <p:attrName>style.visibility</p:attrName>
                                        </p:attrNameLst>
                                      </p:cBhvr>
                                      <p:to>
                                        <p:strVal val="visible"/>
                                      </p:to>
                                    </p:set>
                                    <p:animEffect transition="in" filter="wipe(down)">
                                      <p:cBhvr>
                                        <p:cTn id="2699" dur="50"/>
                                        <p:tgtEl>
                                          <p:spTgt spid="15">
                                            <p:graphicEl>
                                              <a:chart seriesIdx="-4" categoryIdx="669" bldStep="category"/>
                                            </p:graphicEl>
                                          </p:spTgt>
                                        </p:tgtEl>
                                      </p:cBhvr>
                                    </p:animEffect>
                                  </p:childTnLst>
                                </p:cTn>
                              </p:par>
                            </p:childTnLst>
                          </p:cTn>
                        </p:par>
                        <p:par>
                          <p:cTn id="2700" fill="hold">
                            <p:stCondLst>
                              <p:cond delay="33700"/>
                            </p:stCondLst>
                            <p:childTnLst>
                              <p:par>
                                <p:cTn id="2701" presetID="22" presetClass="entr" presetSubtype="4" fill="hold" grpId="0" nodeType="afterEffect">
                                  <p:stCondLst>
                                    <p:cond delay="0"/>
                                  </p:stCondLst>
                                  <p:childTnLst>
                                    <p:set>
                                      <p:cBhvr>
                                        <p:cTn id="2702" dur="1" fill="hold">
                                          <p:stCondLst>
                                            <p:cond delay="0"/>
                                          </p:stCondLst>
                                        </p:cTn>
                                        <p:tgtEl>
                                          <p:spTgt spid="15">
                                            <p:graphicEl>
                                              <a:chart seriesIdx="-4" categoryIdx="670" bldStep="category"/>
                                            </p:graphicEl>
                                          </p:spTgt>
                                        </p:tgtEl>
                                        <p:attrNameLst>
                                          <p:attrName>style.visibility</p:attrName>
                                        </p:attrNameLst>
                                      </p:cBhvr>
                                      <p:to>
                                        <p:strVal val="visible"/>
                                      </p:to>
                                    </p:set>
                                    <p:animEffect transition="in" filter="wipe(down)">
                                      <p:cBhvr>
                                        <p:cTn id="2703" dur="50"/>
                                        <p:tgtEl>
                                          <p:spTgt spid="15">
                                            <p:graphicEl>
                                              <a:chart seriesIdx="-4" categoryIdx="670" bldStep="category"/>
                                            </p:graphicEl>
                                          </p:spTgt>
                                        </p:tgtEl>
                                      </p:cBhvr>
                                    </p:animEffect>
                                  </p:childTnLst>
                                </p:cTn>
                              </p:par>
                            </p:childTnLst>
                          </p:cTn>
                        </p:par>
                        <p:par>
                          <p:cTn id="2704" fill="hold">
                            <p:stCondLst>
                              <p:cond delay="33750"/>
                            </p:stCondLst>
                            <p:childTnLst>
                              <p:par>
                                <p:cTn id="2705" presetID="22" presetClass="entr" presetSubtype="4" fill="hold" grpId="0" nodeType="afterEffect">
                                  <p:stCondLst>
                                    <p:cond delay="0"/>
                                  </p:stCondLst>
                                  <p:childTnLst>
                                    <p:set>
                                      <p:cBhvr>
                                        <p:cTn id="2706" dur="1" fill="hold">
                                          <p:stCondLst>
                                            <p:cond delay="0"/>
                                          </p:stCondLst>
                                        </p:cTn>
                                        <p:tgtEl>
                                          <p:spTgt spid="15">
                                            <p:graphicEl>
                                              <a:chart seriesIdx="-4" categoryIdx="671" bldStep="category"/>
                                            </p:graphicEl>
                                          </p:spTgt>
                                        </p:tgtEl>
                                        <p:attrNameLst>
                                          <p:attrName>style.visibility</p:attrName>
                                        </p:attrNameLst>
                                      </p:cBhvr>
                                      <p:to>
                                        <p:strVal val="visible"/>
                                      </p:to>
                                    </p:set>
                                    <p:animEffect transition="in" filter="wipe(down)">
                                      <p:cBhvr>
                                        <p:cTn id="2707" dur="50"/>
                                        <p:tgtEl>
                                          <p:spTgt spid="15">
                                            <p:graphicEl>
                                              <a:chart seriesIdx="-4" categoryIdx="671" bldStep="category"/>
                                            </p:graphicEl>
                                          </p:spTgt>
                                        </p:tgtEl>
                                      </p:cBhvr>
                                    </p:animEffect>
                                  </p:childTnLst>
                                </p:cTn>
                              </p:par>
                            </p:childTnLst>
                          </p:cTn>
                        </p:par>
                        <p:par>
                          <p:cTn id="2708" fill="hold">
                            <p:stCondLst>
                              <p:cond delay="33800"/>
                            </p:stCondLst>
                            <p:childTnLst>
                              <p:par>
                                <p:cTn id="2709" presetID="22" presetClass="entr" presetSubtype="4" fill="hold" grpId="0" nodeType="afterEffect">
                                  <p:stCondLst>
                                    <p:cond delay="0"/>
                                  </p:stCondLst>
                                  <p:childTnLst>
                                    <p:set>
                                      <p:cBhvr>
                                        <p:cTn id="2710" dur="1" fill="hold">
                                          <p:stCondLst>
                                            <p:cond delay="0"/>
                                          </p:stCondLst>
                                        </p:cTn>
                                        <p:tgtEl>
                                          <p:spTgt spid="15">
                                            <p:graphicEl>
                                              <a:chart seriesIdx="-4" categoryIdx="672" bldStep="category"/>
                                            </p:graphicEl>
                                          </p:spTgt>
                                        </p:tgtEl>
                                        <p:attrNameLst>
                                          <p:attrName>style.visibility</p:attrName>
                                        </p:attrNameLst>
                                      </p:cBhvr>
                                      <p:to>
                                        <p:strVal val="visible"/>
                                      </p:to>
                                    </p:set>
                                    <p:animEffect transition="in" filter="wipe(down)">
                                      <p:cBhvr>
                                        <p:cTn id="2711" dur="50"/>
                                        <p:tgtEl>
                                          <p:spTgt spid="15">
                                            <p:graphicEl>
                                              <a:chart seriesIdx="-4" categoryIdx="672" bldStep="category"/>
                                            </p:graphicEl>
                                          </p:spTgt>
                                        </p:tgtEl>
                                      </p:cBhvr>
                                    </p:animEffect>
                                  </p:childTnLst>
                                </p:cTn>
                              </p:par>
                            </p:childTnLst>
                          </p:cTn>
                        </p:par>
                        <p:par>
                          <p:cTn id="2712" fill="hold">
                            <p:stCondLst>
                              <p:cond delay="33850"/>
                            </p:stCondLst>
                            <p:childTnLst>
                              <p:par>
                                <p:cTn id="2713" presetID="22" presetClass="entr" presetSubtype="4" fill="hold" grpId="0" nodeType="afterEffect">
                                  <p:stCondLst>
                                    <p:cond delay="0"/>
                                  </p:stCondLst>
                                  <p:childTnLst>
                                    <p:set>
                                      <p:cBhvr>
                                        <p:cTn id="2714" dur="1" fill="hold">
                                          <p:stCondLst>
                                            <p:cond delay="0"/>
                                          </p:stCondLst>
                                        </p:cTn>
                                        <p:tgtEl>
                                          <p:spTgt spid="15">
                                            <p:graphicEl>
                                              <a:chart seriesIdx="-4" categoryIdx="673" bldStep="category"/>
                                            </p:graphicEl>
                                          </p:spTgt>
                                        </p:tgtEl>
                                        <p:attrNameLst>
                                          <p:attrName>style.visibility</p:attrName>
                                        </p:attrNameLst>
                                      </p:cBhvr>
                                      <p:to>
                                        <p:strVal val="visible"/>
                                      </p:to>
                                    </p:set>
                                    <p:animEffect transition="in" filter="wipe(down)">
                                      <p:cBhvr>
                                        <p:cTn id="2715" dur="50"/>
                                        <p:tgtEl>
                                          <p:spTgt spid="15">
                                            <p:graphicEl>
                                              <a:chart seriesIdx="-4" categoryIdx="673" bldStep="category"/>
                                            </p:graphicEl>
                                          </p:spTgt>
                                        </p:tgtEl>
                                      </p:cBhvr>
                                    </p:animEffect>
                                  </p:childTnLst>
                                </p:cTn>
                              </p:par>
                            </p:childTnLst>
                          </p:cTn>
                        </p:par>
                        <p:par>
                          <p:cTn id="2716" fill="hold">
                            <p:stCondLst>
                              <p:cond delay="33900"/>
                            </p:stCondLst>
                            <p:childTnLst>
                              <p:par>
                                <p:cTn id="2717" presetID="22" presetClass="entr" presetSubtype="4" fill="hold" grpId="0" nodeType="afterEffect">
                                  <p:stCondLst>
                                    <p:cond delay="0"/>
                                  </p:stCondLst>
                                  <p:childTnLst>
                                    <p:set>
                                      <p:cBhvr>
                                        <p:cTn id="2718" dur="1" fill="hold">
                                          <p:stCondLst>
                                            <p:cond delay="0"/>
                                          </p:stCondLst>
                                        </p:cTn>
                                        <p:tgtEl>
                                          <p:spTgt spid="15">
                                            <p:graphicEl>
                                              <a:chart seriesIdx="-4" categoryIdx="674" bldStep="category"/>
                                            </p:graphicEl>
                                          </p:spTgt>
                                        </p:tgtEl>
                                        <p:attrNameLst>
                                          <p:attrName>style.visibility</p:attrName>
                                        </p:attrNameLst>
                                      </p:cBhvr>
                                      <p:to>
                                        <p:strVal val="visible"/>
                                      </p:to>
                                    </p:set>
                                    <p:animEffect transition="in" filter="wipe(down)">
                                      <p:cBhvr>
                                        <p:cTn id="2719" dur="50"/>
                                        <p:tgtEl>
                                          <p:spTgt spid="15">
                                            <p:graphicEl>
                                              <a:chart seriesIdx="-4" categoryIdx="674" bldStep="category"/>
                                            </p:graphicEl>
                                          </p:spTgt>
                                        </p:tgtEl>
                                      </p:cBhvr>
                                    </p:animEffect>
                                  </p:childTnLst>
                                </p:cTn>
                              </p:par>
                            </p:childTnLst>
                          </p:cTn>
                        </p:par>
                        <p:par>
                          <p:cTn id="2720" fill="hold">
                            <p:stCondLst>
                              <p:cond delay="33950"/>
                            </p:stCondLst>
                            <p:childTnLst>
                              <p:par>
                                <p:cTn id="2721" presetID="22" presetClass="entr" presetSubtype="4" fill="hold" grpId="0" nodeType="afterEffect">
                                  <p:stCondLst>
                                    <p:cond delay="0"/>
                                  </p:stCondLst>
                                  <p:childTnLst>
                                    <p:set>
                                      <p:cBhvr>
                                        <p:cTn id="2722" dur="1" fill="hold">
                                          <p:stCondLst>
                                            <p:cond delay="0"/>
                                          </p:stCondLst>
                                        </p:cTn>
                                        <p:tgtEl>
                                          <p:spTgt spid="15">
                                            <p:graphicEl>
                                              <a:chart seriesIdx="-4" categoryIdx="675" bldStep="category"/>
                                            </p:graphicEl>
                                          </p:spTgt>
                                        </p:tgtEl>
                                        <p:attrNameLst>
                                          <p:attrName>style.visibility</p:attrName>
                                        </p:attrNameLst>
                                      </p:cBhvr>
                                      <p:to>
                                        <p:strVal val="visible"/>
                                      </p:to>
                                    </p:set>
                                    <p:animEffect transition="in" filter="wipe(down)">
                                      <p:cBhvr>
                                        <p:cTn id="2723" dur="50"/>
                                        <p:tgtEl>
                                          <p:spTgt spid="15">
                                            <p:graphicEl>
                                              <a:chart seriesIdx="-4" categoryIdx="675" bldStep="category"/>
                                            </p:graphicEl>
                                          </p:spTgt>
                                        </p:tgtEl>
                                      </p:cBhvr>
                                    </p:animEffect>
                                  </p:childTnLst>
                                </p:cTn>
                              </p:par>
                            </p:childTnLst>
                          </p:cTn>
                        </p:par>
                        <p:par>
                          <p:cTn id="2724" fill="hold">
                            <p:stCondLst>
                              <p:cond delay="34000"/>
                            </p:stCondLst>
                            <p:childTnLst>
                              <p:par>
                                <p:cTn id="2725" presetID="22" presetClass="entr" presetSubtype="4" fill="hold" grpId="0" nodeType="afterEffect">
                                  <p:stCondLst>
                                    <p:cond delay="0"/>
                                  </p:stCondLst>
                                  <p:childTnLst>
                                    <p:set>
                                      <p:cBhvr>
                                        <p:cTn id="2726" dur="1" fill="hold">
                                          <p:stCondLst>
                                            <p:cond delay="0"/>
                                          </p:stCondLst>
                                        </p:cTn>
                                        <p:tgtEl>
                                          <p:spTgt spid="15">
                                            <p:graphicEl>
                                              <a:chart seriesIdx="-4" categoryIdx="676" bldStep="category"/>
                                            </p:graphicEl>
                                          </p:spTgt>
                                        </p:tgtEl>
                                        <p:attrNameLst>
                                          <p:attrName>style.visibility</p:attrName>
                                        </p:attrNameLst>
                                      </p:cBhvr>
                                      <p:to>
                                        <p:strVal val="visible"/>
                                      </p:to>
                                    </p:set>
                                    <p:animEffect transition="in" filter="wipe(down)">
                                      <p:cBhvr>
                                        <p:cTn id="2727" dur="50"/>
                                        <p:tgtEl>
                                          <p:spTgt spid="15">
                                            <p:graphicEl>
                                              <a:chart seriesIdx="-4" categoryIdx="676" bldStep="category"/>
                                            </p:graphicEl>
                                          </p:spTgt>
                                        </p:tgtEl>
                                      </p:cBhvr>
                                    </p:animEffect>
                                  </p:childTnLst>
                                </p:cTn>
                              </p:par>
                            </p:childTnLst>
                          </p:cTn>
                        </p:par>
                        <p:par>
                          <p:cTn id="2728" fill="hold">
                            <p:stCondLst>
                              <p:cond delay="34050"/>
                            </p:stCondLst>
                            <p:childTnLst>
                              <p:par>
                                <p:cTn id="2729" presetID="22" presetClass="entr" presetSubtype="4" fill="hold" grpId="0" nodeType="afterEffect">
                                  <p:stCondLst>
                                    <p:cond delay="0"/>
                                  </p:stCondLst>
                                  <p:childTnLst>
                                    <p:set>
                                      <p:cBhvr>
                                        <p:cTn id="2730" dur="1" fill="hold">
                                          <p:stCondLst>
                                            <p:cond delay="0"/>
                                          </p:stCondLst>
                                        </p:cTn>
                                        <p:tgtEl>
                                          <p:spTgt spid="15">
                                            <p:graphicEl>
                                              <a:chart seriesIdx="-4" categoryIdx="677" bldStep="category"/>
                                            </p:graphicEl>
                                          </p:spTgt>
                                        </p:tgtEl>
                                        <p:attrNameLst>
                                          <p:attrName>style.visibility</p:attrName>
                                        </p:attrNameLst>
                                      </p:cBhvr>
                                      <p:to>
                                        <p:strVal val="visible"/>
                                      </p:to>
                                    </p:set>
                                    <p:animEffect transition="in" filter="wipe(down)">
                                      <p:cBhvr>
                                        <p:cTn id="2731" dur="50"/>
                                        <p:tgtEl>
                                          <p:spTgt spid="15">
                                            <p:graphicEl>
                                              <a:chart seriesIdx="-4" categoryIdx="677" bldStep="category"/>
                                            </p:graphicEl>
                                          </p:spTgt>
                                        </p:tgtEl>
                                      </p:cBhvr>
                                    </p:animEffect>
                                  </p:childTnLst>
                                </p:cTn>
                              </p:par>
                            </p:childTnLst>
                          </p:cTn>
                        </p:par>
                        <p:par>
                          <p:cTn id="2732" fill="hold">
                            <p:stCondLst>
                              <p:cond delay="34100"/>
                            </p:stCondLst>
                            <p:childTnLst>
                              <p:par>
                                <p:cTn id="2733" presetID="22" presetClass="entr" presetSubtype="4" fill="hold" grpId="0" nodeType="afterEffect">
                                  <p:stCondLst>
                                    <p:cond delay="0"/>
                                  </p:stCondLst>
                                  <p:childTnLst>
                                    <p:set>
                                      <p:cBhvr>
                                        <p:cTn id="2734" dur="1" fill="hold">
                                          <p:stCondLst>
                                            <p:cond delay="0"/>
                                          </p:stCondLst>
                                        </p:cTn>
                                        <p:tgtEl>
                                          <p:spTgt spid="15">
                                            <p:graphicEl>
                                              <a:chart seriesIdx="-4" categoryIdx="678" bldStep="category"/>
                                            </p:graphicEl>
                                          </p:spTgt>
                                        </p:tgtEl>
                                        <p:attrNameLst>
                                          <p:attrName>style.visibility</p:attrName>
                                        </p:attrNameLst>
                                      </p:cBhvr>
                                      <p:to>
                                        <p:strVal val="visible"/>
                                      </p:to>
                                    </p:set>
                                    <p:animEffect transition="in" filter="wipe(down)">
                                      <p:cBhvr>
                                        <p:cTn id="2735" dur="50"/>
                                        <p:tgtEl>
                                          <p:spTgt spid="15">
                                            <p:graphicEl>
                                              <a:chart seriesIdx="-4" categoryIdx="678" bldStep="category"/>
                                            </p:graphicEl>
                                          </p:spTgt>
                                        </p:tgtEl>
                                      </p:cBhvr>
                                    </p:animEffect>
                                  </p:childTnLst>
                                </p:cTn>
                              </p:par>
                            </p:childTnLst>
                          </p:cTn>
                        </p:par>
                        <p:par>
                          <p:cTn id="2736" fill="hold">
                            <p:stCondLst>
                              <p:cond delay="34150"/>
                            </p:stCondLst>
                            <p:childTnLst>
                              <p:par>
                                <p:cTn id="2737" presetID="22" presetClass="entr" presetSubtype="4" fill="hold" grpId="0" nodeType="afterEffect">
                                  <p:stCondLst>
                                    <p:cond delay="0"/>
                                  </p:stCondLst>
                                  <p:childTnLst>
                                    <p:set>
                                      <p:cBhvr>
                                        <p:cTn id="2738" dur="1" fill="hold">
                                          <p:stCondLst>
                                            <p:cond delay="0"/>
                                          </p:stCondLst>
                                        </p:cTn>
                                        <p:tgtEl>
                                          <p:spTgt spid="15">
                                            <p:graphicEl>
                                              <a:chart seriesIdx="-4" categoryIdx="679" bldStep="category"/>
                                            </p:graphicEl>
                                          </p:spTgt>
                                        </p:tgtEl>
                                        <p:attrNameLst>
                                          <p:attrName>style.visibility</p:attrName>
                                        </p:attrNameLst>
                                      </p:cBhvr>
                                      <p:to>
                                        <p:strVal val="visible"/>
                                      </p:to>
                                    </p:set>
                                    <p:animEffect transition="in" filter="wipe(down)">
                                      <p:cBhvr>
                                        <p:cTn id="2739" dur="50"/>
                                        <p:tgtEl>
                                          <p:spTgt spid="15">
                                            <p:graphicEl>
                                              <a:chart seriesIdx="-4" categoryIdx="679" bldStep="category"/>
                                            </p:graphicEl>
                                          </p:spTgt>
                                        </p:tgtEl>
                                      </p:cBhvr>
                                    </p:animEffect>
                                  </p:childTnLst>
                                </p:cTn>
                              </p:par>
                            </p:childTnLst>
                          </p:cTn>
                        </p:par>
                        <p:par>
                          <p:cTn id="2740" fill="hold">
                            <p:stCondLst>
                              <p:cond delay="34200"/>
                            </p:stCondLst>
                            <p:childTnLst>
                              <p:par>
                                <p:cTn id="2741" presetID="22" presetClass="entr" presetSubtype="4" fill="hold" grpId="0" nodeType="afterEffect">
                                  <p:stCondLst>
                                    <p:cond delay="0"/>
                                  </p:stCondLst>
                                  <p:childTnLst>
                                    <p:set>
                                      <p:cBhvr>
                                        <p:cTn id="2742" dur="1" fill="hold">
                                          <p:stCondLst>
                                            <p:cond delay="0"/>
                                          </p:stCondLst>
                                        </p:cTn>
                                        <p:tgtEl>
                                          <p:spTgt spid="15">
                                            <p:graphicEl>
                                              <a:chart seriesIdx="-4" categoryIdx="680" bldStep="category"/>
                                            </p:graphicEl>
                                          </p:spTgt>
                                        </p:tgtEl>
                                        <p:attrNameLst>
                                          <p:attrName>style.visibility</p:attrName>
                                        </p:attrNameLst>
                                      </p:cBhvr>
                                      <p:to>
                                        <p:strVal val="visible"/>
                                      </p:to>
                                    </p:set>
                                    <p:animEffect transition="in" filter="wipe(down)">
                                      <p:cBhvr>
                                        <p:cTn id="2743" dur="50"/>
                                        <p:tgtEl>
                                          <p:spTgt spid="15">
                                            <p:graphicEl>
                                              <a:chart seriesIdx="-4" categoryIdx="680" bldStep="category"/>
                                            </p:graphicEl>
                                          </p:spTgt>
                                        </p:tgtEl>
                                      </p:cBhvr>
                                    </p:animEffect>
                                  </p:childTnLst>
                                </p:cTn>
                              </p:par>
                            </p:childTnLst>
                          </p:cTn>
                        </p:par>
                        <p:par>
                          <p:cTn id="2744" fill="hold">
                            <p:stCondLst>
                              <p:cond delay="34250"/>
                            </p:stCondLst>
                            <p:childTnLst>
                              <p:par>
                                <p:cTn id="2745" presetID="22" presetClass="entr" presetSubtype="4" fill="hold" grpId="0" nodeType="afterEffect">
                                  <p:stCondLst>
                                    <p:cond delay="0"/>
                                  </p:stCondLst>
                                  <p:childTnLst>
                                    <p:set>
                                      <p:cBhvr>
                                        <p:cTn id="2746" dur="1" fill="hold">
                                          <p:stCondLst>
                                            <p:cond delay="0"/>
                                          </p:stCondLst>
                                        </p:cTn>
                                        <p:tgtEl>
                                          <p:spTgt spid="15">
                                            <p:graphicEl>
                                              <a:chart seriesIdx="-4" categoryIdx="681" bldStep="category"/>
                                            </p:graphicEl>
                                          </p:spTgt>
                                        </p:tgtEl>
                                        <p:attrNameLst>
                                          <p:attrName>style.visibility</p:attrName>
                                        </p:attrNameLst>
                                      </p:cBhvr>
                                      <p:to>
                                        <p:strVal val="visible"/>
                                      </p:to>
                                    </p:set>
                                    <p:animEffect transition="in" filter="wipe(down)">
                                      <p:cBhvr>
                                        <p:cTn id="2747" dur="50"/>
                                        <p:tgtEl>
                                          <p:spTgt spid="15">
                                            <p:graphicEl>
                                              <a:chart seriesIdx="-4" categoryIdx="681" bldStep="category"/>
                                            </p:graphicEl>
                                          </p:spTgt>
                                        </p:tgtEl>
                                      </p:cBhvr>
                                    </p:animEffect>
                                  </p:childTnLst>
                                </p:cTn>
                              </p:par>
                            </p:childTnLst>
                          </p:cTn>
                        </p:par>
                        <p:par>
                          <p:cTn id="2748" fill="hold">
                            <p:stCondLst>
                              <p:cond delay="34300"/>
                            </p:stCondLst>
                            <p:childTnLst>
                              <p:par>
                                <p:cTn id="2749" presetID="22" presetClass="entr" presetSubtype="4" fill="hold" grpId="0" nodeType="afterEffect">
                                  <p:stCondLst>
                                    <p:cond delay="0"/>
                                  </p:stCondLst>
                                  <p:childTnLst>
                                    <p:set>
                                      <p:cBhvr>
                                        <p:cTn id="2750" dur="1" fill="hold">
                                          <p:stCondLst>
                                            <p:cond delay="0"/>
                                          </p:stCondLst>
                                        </p:cTn>
                                        <p:tgtEl>
                                          <p:spTgt spid="15">
                                            <p:graphicEl>
                                              <a:chart seriesIdx="-4" categoryIdx="682" bldStep="category"/>
                                            </p:graphicEl>
                                          </p:spTgt>
                                        </p:tgtEl>
                                        <p:attrNameLst>
                                          <p:attrName>style.visibility</p:attrName>
                                        </p:attrNameLst>
                                      </p:cBhvr>
                                      <p:to>
                                        <p:strVal val="visible"/>
                                      </p:to>
                                    </p:set>
                                    <p:animEffect transition="in" filter="wipe(down)">
                                      <p:cBhvr>
                                        <p:cTn id="2751" dur="50"/>
                                        <p:tgtEl>
                                          <p:spTgt spid="15">
                                            <p:graphicEl>
                                              <a:chart seriesIdx="-4" categoryIdx="682" bldStep="category"/>
                                            </p:graphicEl>
                                          </p:spTgt>
                                        </p:tgtEl>
                                      </p:cBhvr>
                                    </p:animEffect>
                                  </p:childTnLst>
                                </p:cTn>
                              </p:par>
                            </p:childTnLst>
                          </p:cTn>
                        </p:par>
                        <p:par>
                          <p:cTn id="2752" fill="hold">
                            <p:stCondLst>
                              <p:cond delay="34350"/>
                            </p:stCondLst>
                            <p:childTnLst>
                              <p:par>
                                <p:cTn id="2753" presetID="22" presetClass="entr" presetSubtype="4" fill="hold" grpId="0" nodeType="afterEffect">
                                  <p:stCondLst>
                                    <p:cond delay="0"/>
                                  </p:stCondLst>
                                  <p:childTnLst>
                                    <p:set>
                                      <p:cBhvr>
                                        <p:cTn id="2754" dur="1" fill="hold">
                                          <p:stCondLst>
                                            <p:cond delay="0"/>
                                          </p:stCondLst>
                                        </p:cTn>
                                        <p:tgtEl>
                                          <p:spTgt spid="15">
                                            <p:graphicEl>
                                              <a:chart seriesIdx="-4" categoryIdx="683" bldStep="category"/>
                                            </p:graphicEl>
                                          </p:spTgt>
                                        </p:tgtEl>
                                        <p:attrNameLst>
                                          <p:attrName>style.visibility</p:attrName>
                                        </p:attrNameLst>
                                      </p:cBhvr>
                                      <p:to>
                                        <p:strVal val="visible"/>
                                      </p:to>
                                    </p:set>
                                    <p:animEffect transition="in" filter="wipe(down)">
                                      <p:cBhvr>
                                        <p:cTn id="2755" dur="50"/>
                                        <p:tgtEl>
                                          <p:spTgt spid="15">
                                            <p:graphicEl>
                                              <a:chart seriesIdx="-4" categoryIdx="683" bldStep="category"/>
                                            </p:graphicEl>
                                          </p:spTgt>
                                        </p:tgtEl>
                                      </p:cBhvr>
                                    </p:animEffect>
                                  </p:childTnLst>
                                </p:cTn>
                              </p:par>
                            </p:childTnLst>
                          </p:cTn>
                        </p:par>
                        <p:par>
                          <p:cTn id="2756" fill="hold">
                            <p:stCondLst>
                              <p:cond delay="34400"/>
                            </p:stCondLst>
                            <p:childTnLst>
                              <p:par>
                                <p:cTn id="2757" presetID="22" presetClass="entr" presetSubtype="4" fill="hold" grpId="0" nodeType="afterEffect">
                                  <p:stCondLst>
                                    <p:cond delay="0"/>
                                  </p:stCondLst>
                                  <p:childTnLst>
                                    <p:set>
                                      <p:cBhvr>
                                        <p:cTn id="2758" dur="1" fill="hold">
                                          <p:stCondLst>
                                            <p:cond delay="0"/>
                                          </p:stCondLst>
                                        </p:cTn>
                                        <p:tgtEl>
                                          <p:spTgt spid="15">
                                            <p:graphicEl>
                                              <a:chart seriesIdx="-4" categoryIdx="684" bldStep="category"/>
                                            </p:graphicEl>
                                          </p:spTgt>
                                        </p:tgtEl>
                                        <p:attrNameLst>
                                          <p:attrName>style.visibility</p:attrName>
                                        </p:attrNameLst>
                                      </p:cBhvr>
                                      <p:to>
                                        <p:strVal val="visible"/>
                                      </p:to>
                                    </p:set>
                                    <p:animEffect transition="in" filter="wipe(down)">
                                      <p:cBhvr>
                                        <p:cTn id="2759" dur="50"/>
                                        <p:tgtEl>
                                          <p:spTgt spid="15">
                                            <p:graphicEl>
                                              <a:chart seriesIdx="-4" categoryIdx="684" bldStep="category"/>
                                            </p:graphicEl>
                                          </p:spTgt>
                                        </p:tgtEl>
                                      </p:cBhvr>
                                    </p:animEffect>
                                  </p:childTnLst>
                                </p:cTn>
                              </p:par>
                            </p:childTnLst>
                          </p:cTn>
                        </p:par>
                        <p:par>
                          <p:cTn id="2760" fill="hold">
                            <p:stCondLst>
                              <p:cond delay="34450"/>
                            </p:stCondLst>
                            <p:childTnLst>
                              <p:par>
                                <p:cTn id="2761" presetID="22" presetClass="entr" presetSubtype="4" fill="hold" grpId="0" nodeType="afterEffect">
                                  <p:stCondLst>
                                    <p:cond delay="0"/>
                                  </p:stCondLst>
                                  <p:childTnLst>
                                    <p:set>
                                      <p:cBhvr>
                                        <p:cTn id="2762" dur="1" fill="hold">
                                          <p:stCondLst>
                                            <p:cond delay="0"/>
                                          </p:stCondLst>
                                        </p:cTn>
                                        <p:tgtEl>
                                          <p:spTgt spid="15">
                                            <p:graphicEl>
                                              <a:chart seriesIdx="-4" categoryIdx="685" bldStep="category"/>
                                            </p:graphicEl>
                                          </p:spTgt>
                                        </p:tgtEl>
                                        <p:attrNameLst>
                                          <p:attrName>style.visibility</p:attrName>
                                        </p:attrNameLst>
                                      </p:cBhvr>
                                      <p:to>
                                        <p:strVal val="visible"/>
                                      </p:to>
                                    </p:set>
                                    <p:animEffect transition="in" filter="wipe(down)">
                                      <p:cBhvr>
                                        <p:cTn id="2763" dur="50"/>
                                        <p:tgtEl>
                                          <p:spTgt spid="15">
                                            <p:graphicEl>
                                              <a:chart seriesIdx="-4" categoryIdx="685" bldStep="category"/>
                                            </p:graphicEl>
                                          </p:spTgt>
                                        </p:tgtEl>
                                      </p:cBhvr>
                                    </p:animEffect>
                                  </p:childTnLst>
                                </p:cTn>
                              </p:par>
                            </p:childTnLst>
                          </p:cTn>
                        </p:par>
                        <p:par>
                          <p:cTn id="2764" fill="hold">
                            <p:stCondLst>
                              <p:cond delay="34500"/>
                            </p:stCondLst>
                            <p:childTnLst>
                              <p:par>
                                <p:cTn id="2765" presetID="22" presetClass="entr" presetSubtype="4" fill="hold" grpId="0" nodeType="afterEffect">
                                  <p:stCondLst>
                                    <p:cond delay="0"/>
                                  </p:stCondLst>
                                  <p:childTnLst>
                                    <p:set>
                                      <p:cBhvr>
                                        <p:cTn id="2766" dur="1" fill="hold">
                                          <p:stCondLst>
                                            <p:cond delay="0"/>
                                          </p:stCondLst>
                                        </p:cTn>
                                        <p:tgtEl>
                                          <p:spTgt spid="15">
                                            <p:graphicEl>
                                              <a:chart seriesIdx="-4" categoryIdx="686" bldStep="category"/>
                                            </p:graphicEl>
                                          </p:spTgt>
                                        </p:tgtEl>
                                        <p:attrNameLst>
                                          <p:attrName>style.visibility</p:attrName>
                                        </p:attrNameLst>
                                      </p:cBhvr>
                                      <p:to>
                                        <p:strVal val="visible"/>
                                      </p:to>
                                    </p:set>
                                    <p:animEffect transition="in" filter="wipe(down)">
                                      <p:cBhvr>
                                        <p:cTn id="2767" dur="50"/>
                                        <p:tgtEl>
                                          <p:spTgt spid="15">
                                            <p:graphicEl>
                                              <a:chart seriesIdx="-4" categoryIdx="686" bldStep="category"/>
                                            </p:graphicEl>
                                          </p:spTgt>
                                        </p:tgtEl>
                                      </p:cBhvr>
                                    </p:animEffect>
                                  </p:childTnLst>
                                </p:cTn>
                              </p:par>
                            </p:childTnLst>
                          </p:cTn>
                        </p:par>
                        <p:par>
                          <p:cTn id="2768" fill="hold">
                            <p:stCondLst>
                              <p:cond delay="34550"/>
                            </p:stCondLst>
                            <p:childTnLst>
                              <p:par>
                                <p:cTn id="2769" presetID="22" presetClass="entr" presetSubtype="4" fill="hold" grpId="0" nodeType="afterEffect">
                                  <p:stCondLst>
                                    <p:cond delay="0"/>
                                  </p:stCondLst>
                                  <p:childTnLst>
                                    <p:set>
                                      <p:cBhvr>
                                        <p:cTn id="2770" dur="1" fill="hold">
                                          <p:stCondLst>
                                            <p:cond delay="0"/>
                                          </p:stCondLst>
                                        </p:cTn>
                                        <p:tgtEl>
                                          <p:spTgt spid="15">
                                            <p:graphicEl>
                                              <a:chart seriesIdx="-4" categoryIdx="687" bldStep="category"/>
                                            </p:graphicEl>
                                          </p:spTgt>
                                        </p:tgtEl>
                                        <p:attrNameLst>
                                          <p:attrName>style.visibility</p:attrName>
                                        </p:attrNameLst>
                                      </p:cBhvr>
                                      <p:to>
                                        <p:strVal val="visible"/>
                                      </p:to>
                                    </p:set>
                                    <p:animEffect transition="in" filter="wipe(down)">
                                      <p:cBhvr>
                                        <p:cTn id="2771" dur="50"/>
                                        <p:tgtEl>
                                          <p:spTgt spid="15">
                                            <p:graphicEl>
                                              <a:chart seriesIdx="-4" categoryIdx="687" bldStep="category"/>
                                            </p:graphicEl>
                                          </p:spTgt>
                                        </p:tgtEl>
                                      </p:cBhvr>
                                    </p:animEffect>
                                  </p:childTnLst>
                                </p:cTn>
                              </p:par>
                            </p:childTnLst>
                          </p:cTn>
                        </p:par>
                        <p:par>
                          <p:cTn id="2772" fill="hold">
                            <p:stCondLst>
                              <p:cond delay="34600"/>
                            </p:stCondLst>
                            <p:childTnLst>
                              <p:par>
                                <p:cTn id="2773" presetID="22" presetClass="entr" presetSubtype="4" fill="hold" grpId="0" nodeType="afterEffect">
                                  <p:stCondLst>
                                    <p:cond delay="0"/>
                                  </p:stCondLst>
                                  <p:childTnLst>
                                    <p:set>
                                      <p:cBhvr>
                                        <p:cTn id="2774" dur="1" fill="hold">
                                          <p:stCondLst>
                                            <p:cond delay="0"/>
                                          </p:stCondLst>
                                        </p:cTn>
                                        <p:tgtEl>
                                          <p:spTgt spid="15">
                                            <p:graphicEl>
                                              <a:chart seriesIdx="-4" categoryIdx="688" bldStep="category"/>
                                            </p:graphicEl>
                                          </p:spTgt>
                                        </p:tgtEl>
                                        <p:attrNameLst>
                                          <p:attrName>style.visibility</p:attrName>
                                        </p:attrNameLst>
                                      </p:cBhvr>
                                      <p:to>
                                        <p:strVal val="visible"/>
                                      </p:to>
                                    </p:set>
                                    <p:animEffect transition="in" filter="wipe(down)">
                                      <p:cBhvr>
                                        <p:cTn id="2775" dur="50"/>
                                        <p:tgtEl>
                                          <p:spTgt spid="15">
                                            <p:graphicEl>
                                              <a:chart seriesIdx="-4" categoryIdx="688" bldStep="category"/>
                                            </p:graphicEl>
                                          </p:spTgt>
                                        </p:tgtEl>
                                      </p:cBhvr>
                                    </p:animEffect>
                                  </p:childTnLst>
                                </p:cTn>
                              </p:par>
                            </p:childTnLst>
                          </p:cTn>
                        </p:par>
                        <p:par>
                          <p:cTn id="2776" fill="hold">
                            <p:stCondLst>
                              <p:cond delay="34650"/>
                            </p:stCondLst>
                            <p:childTnLst>
                              <p:par>
                                <p:cTn id="2777" presetID="22" presetClass="entr" presetSubtype="4" fill="hold" grpId="0" nodeType="afterEffect">
                                  <p:stCondLst>
                                    <p:cond delay="0"/>
                                  </p:stCondLst>
                                  <p:childTnLst>
                                    <p:set>
                                      <p:cBhvr>
                                        <p:cTn id="2778" dur="1" fill="hold">
                                          <p:stCondLst>
                                            <p:cond delay="0"/>
                                          </p:stCondLst>
                                        </p:cTn>
                                        <p:tgtEl>
                                          <p:spTgt spid="15">
                                            <p:graphicEl>
                                              <a:chart seriesIdx="-4" categoryIdx="689" bldStep="category"/>
                                            </p:graphicEl>
                                          </p:spTgt>
                                        </p:tgtEl>
                                        <p:attrNameLst>
                                          <p:attrName>style.visibility</p:attrName>
                                        </p:attrNameLst>
                                      </p:cBhvr>
                                      <p:to>
                                        <p:strVal val="visible"/>
                                      </p:to>
                                    </p:set>
                                    <p:animEffect transition="in" filter="wipe(down)">
                                      <p:cBhvr>
                                        <p:cTn id="2779" dur="50"/>
                                        <p:tgtEl>
                                          <p:spTgt spid="15">
                                            <p:graphicEl>
                                              <a:chart seriesIdx="-4" categoryIdx="689" bldStep="category"/>
                                            </p:graphicEl>
                                          </p:spTgt>
                                        </p:tgtEl>
                                      </p:cBhvr>
                                    </p:animEffect>
                                  </p:childTnLst>
                                </p:cTn>
                              </p:par>
                            </p:childTnLst>
                          </p:cTn>
                        </p:par>
                        <p:par>
                          <p:cTn id="2780" fill="hold">
                            <p:stCondLst>
                              <p:cond delay="34700"/>
                            </p:stCondLst>
                            <p:childTnLst>
                              <p:par>
                                <p:cTn id="2781" presetID="22" presetClass="entr" presetSubtype="4" fill="hold" grpId="0" nodeType="afterEffect">
                                  <p:stCondLst>
                                    <p:cond delay="0"/>
                                  </p:stCondLst>
                                  <p:childTnLst>
                                    <p:set>
                                      <p:cBhvr>
                                        <p:cTn id="2782" dur="1" fill="hold">
                                          <p:stCondLst>
                                            <p:cond delay="0"/>
                                          </p:stCondLst>
                                        </p:cTn>
                                        <p:tgtEl>
                                          <p:spTgt spid="15">
                                            <p:graphicEl>
                                              <a:chart seriesIdx="-4" categoryIdx="690" bldStep="category"/>
                                            </p:graphicEl>
                                          </p:spTgt>
                                        </p:tgtEl>
                                        <p:attrNameLst>
                                          <p:attrName>style.visibility</p:attrName>
                                        </p:attrNameLst>
                                      </p:cBhvr>
                                      <p:to>
                                        <p:strVal val="visible"/>
                                      </p:to>
                                    </p:set>
                                    <p:animEffect transition="in" filter="wipe(down)">
                                      <p:cBhvr>
                                        <p:cTn id="2783" dur="50"/>
                                        <p:tgtEl>
                                          <p:spTgt spid="15">
                                            <p:graphicEl>
                                              <a:chart seriesIdx="-4" categoryIdx="690" bldStep="category"/>
                                            </p:graphicEl>
                                          </p:spTgt>
                                        </p:tgtEl>
                                      </p:cBhvr>
                                    </p:animEffect>
                                  </p:childTnLst>
                                </p:cTn>
                              </p:par>
                            </p:childTnLst>
                          </p:cTn>
                        </p:par>
                        <p:par>
                          <p:cTn id="2784" fill="hold">
                            <p:stCondLst>
                              <p:cond delay="34750"/>
                            </p:stCondLst>
                            <p:childTnLst>
                              <p:par>
                                <p:cTn id="2785" presetID="22" presetClass="entr" presetSubtype="4" fill="hold" grpId="0" nodeType="afterEffect">
                                  <p:stCondLst>
                                    <p:cond delay="0"/>
                                  </p:stCondLst>
                                  <p:childTnLst>
                                    <p:set>
                                      <p:cBhvr>
                                        <p:cTn id="2786" dur="1" fill="hold">
                                          <p:stCondLst>
                                            <p:cond delay="0"/>
                                          </p:stCondLst>
                                        </p:cTn>
                                        <p:tgtEl>
                                          <p:spTgt spid="15">
                                            <p:graphicEl>
                                              <a:chart seriesIdx="-4" categoryIdx="691" bldStep="category"/>
                                            </p:graphicEl>
                                          </p:spTgt>
                                        </p:tgtEl>
                                        <p:attrNameLst>
                                          <p:attrName>style.visibility</p:attrName>
                                        </p:attrNameLst>
                                      </p:cBhvr>
                                      <p:to>
                                        <p:strVal val="visible"/>
                                      </p:to>
                                    </p:set>
                                    <p:animEffect transition="in" filter="wipe(down)">
                                      <p:cBhvr>
                                        <p:cTn id="2787" dur="50"/>
                                        <p:tgtEl>
                                          <p:spTgt spid="15">
                                            <p:graphicEl>
                                              <a:chart seriesIdx="-4" categoryIdx="691" bldStep="category"/>
                                            </p:graphicEl>
                                          </p:spTgt>
                                        </p:tgtEl>
                                      </p:cBhvr>
                                    </p:animEffect>
                                  </p:childTnLst>
                                </p:cTn>
                              </p:par>
                            </p:childTnLst>
                          </p:cTn>
                        </p:par>
                        <p:par>
                          <p:cTn id="2788" fill="hold">
                            <p:stCondLst>
                              <p:cond delay="34800"/>
                            </p:stCondLst>
                            <p:childTnLst>
                              <p:par>
                                <p:cTn id="2789" presetID="22" presetClass="entr" presetSubtype="4" fill="hold" grpId="0" nodeType="afterEffect">
                                  <p:stCondLst>
                                    <p:cond delay="0"/>
                                  </p:stCondLst>
                                  <p:childTnLst>
                                    <p:set>
                                      <p:cBhvr>
                                        <p:cTn id="2790" dur="1" fill="hold">
                                          <p:stCondLst>
                                            <p:cond delay="0"/>
                                          </p:stCondLst>
                                        </p:cTn>
                                        <p:tgtEl>
                                          <p:spTgt spid="15">
                                            <p:graphicEl>
                                              <a:chart seriesIdx="-4" categoryIdx="692" bldStep="category"/>
                                            </p:graphicEl>
                                          </p:spTgt>
                                        </p:tgtEl>
                                        <p:attrNameLst>
                                          <p:attrName>style.visibility</p:attrName>
                                        </p:attrNameLst>
                                      </p:cBhvr>
                                      <p:to>
                                        <p:strVal val="visible"/>
                                      </p:to>
                                    </p:set>
                                    <p:animEffect transition="in" filter="wipe(down)">
                                      <p:cBhvr>
                                        <p:cTn id="2791" dur="50"/>
                                        <p:tgtEl>
                                          <p:spTgt spid="15">
                                            <p:graphicEl>
                                              <a:chart seriesIdx="-4" categoryIdx="692" bldStep="category"/>
                                            </p:graphicEl>
                                          </p:spTgt>
                                        </p:tgtEl>
                                      </p:cBhvr>
                                    </p:animEffect>
                                  </p:childTnLst>
                                </p:cTn>
                              </p:par>
                            </p:childTnLst>
                          </p:cTn>
                        </p:par>
                        <p:par>
                          <p:cTn id="2792" fill="hold">
                            <p:stCondLst>
                              <p:cond delay="34850"/>
                            </p:stCondLst>
                            <p:childTnLst>
                              <p:par>
                                <p:cTn id="2793" presetID="22" presetClass="entr" presetSubtype="4" fill="hold" grpId="0" nodeType="afterEffect">
                                  <p:stCondLst>
                                    <p:cond delay="0"/>
                                  </p:stCondLst>
                                  <p:childTnLst>
                                    <p:set>
                                      <p:cBhvr>
                                        <p:cTn id="2794" dur="1" fill="hold">
                                          <p:stCondLst>
                                            <p:cond delay="0"/>
                                          </p:stCondLst>
                                        </p:cTn>
                                        <p:tgtEl>
                                          <p:spTgt spid="15">
                                            <p:graphicEl>
                                              <a:chart seriesIdx="-4" categoryIdx="693" bldStep="category"/>
                                            </p:graphicEl>
                                          </p:spTgt>
                                        </p:tgtEl>
                                        <p:attrNameLst>
                                          <p:attrName>style.visibility</p:attrName>
                                        </p:attrNameLst>
                                      </p:cBhvr>
                                      <p:to>
                                        <p:strVal val="visible"/>
                                      </p:to>
                                    </p:set>
                                    <p:animEffect transition="in" filter="wipe(down)">
                                      <p:cBhvr>
                                        <p:cTn id="2795" dur="50"/>
                                        <p:tgtEl>
                                          <p:spTgt spid="15">
                                            <p:graphicEl>
                                              <a:chart seriesIdx="-4" categoryIdx="693" bldStep="category"/>
                                            </p:graphicEl>
                                          </p:spTgt>
                                        </p:tgtEl>
                                      </p:cBhvr>
                                    </p:animEffect>
                                  </p:childTnLst>
                                </p:cTn>
                              </p:par>
                            </p:childTnLst>
                          </p:cTn>
                        </p:par>
                        <p:par>
                          <p:cTn id="2796" fill="hold">
                            <p:stCondLst>
                              <p:cond delay="34900"/>
                            </p:stCondLst>
                            <p:childTnLst>
                              <p:par>
                                <p:cTn id="2797" presetID="22" presetClass="entr" presetSubtype="4" fill="hold" grpId="0" nodeType="afterEffect">
                                  <p:stCondLst>
                                    <p:cond delay="0"/>
                                  </p:stCondLst>
                                  <p:childTnLst>
                                    <p:set>
                                      <p:cBhvr>
                                        <p:cTn id="2798" dur="1" fill="hold">
                                          <p:stCondLst>
                                            <p:cond delay="0"/>
                                          </p:stCondLst>
                                        </p:cTn>
                                        <p:tgtEl>
                                          <p:spTgt spid="15">
                                            <p:graphicEl>
                                              <a:chart seriesIdx="-4" categoryIdx="694" bldStep="category"/>
                                            </p:graphicEl>
                                          </p:spTgt>
                                        </p:tgtEl>
                                        <p:attrNameLst>
                                          <p:attrName>style.visibility</p:attrName>
                                        </p:attrNameLst>
                                      </p:cBhvr>
                                      <p:to>
                                        <p:strVal val="visible"/>
                                      </p:to>
                                    </p:set>
                                    <p:animEffect transition="in" filter="wipe(down)">
                                      <p:cBhvr>
                                        <p:cTn id="2799" dur="50"/>
                                        <p:tgtEl>
                                          <p:spTgt spid="15">
                                            <p:graphicEl>
                                              <a:chart seriesIdx="-4" categoryIdx="694" bldStep="category"/>
                                            </p:graphicEl>
                                          </p:spTgt>
                                        </p:tgtEl>
                                      </p:cBhvr>
                                    </p:animEffect>
                                  </p:childTnLst>
                                </p:cTn>
                              </p:par>
                            </p:childTnLst>
                          </p:cTn>
                        </p:par>
                        <p:par>
                          <p:cTn id="2800" fill="hold">
                            <p:stCondLst>
                              <p:cond delay="34950"/>
                            </p:stCondLst>
                            <p:childTnLst>
                              <p:par>
                                <p:cTn id="2801" presetID="22" presetClass="entr" presetSubtype="4" fill="hold" grpId="0" nodeType="afterEffect">
                                  <p:stCondLst>
                                    <p:cond delay="0"/>
                                  </p:stCondLst>
                                  <p:childTnLst>
                                    <p:set>
                                      <p:cBhvr>
                                        <p:cTn id="2802" dur="1" fill="hold">
                                          <p:stCondLst>
                                            <p:cond delay="0"/>
                                          </p:stCondLst>
                                        </p:cTn>
                                        <p:tgtEl>
                                          <p:spTgt spid="15">
                                            <p:graphicEl>
                                              <a:chart seriesIdx="-4" categoryIdx="695" bldStep="category"/>
                                            </p:graphicEl>
                                          </p:spTgt>
                                        </p:tgtEl>
                                        <p:attrNameLst>
                                          <p:attrName>style.visibility</p:attrName>
                                        </p:attrNameLst>
                                      </p:cBhvr>
                                      <p:to>
                                        <p:strVal val="visible"/>
                                      </p:to>
                                    </p:set>
                                    <p:animEffect transition="in" filter="wipe(down)">
                                      <p:cBhvr>
                                        <p:cTn id="2803" dur="50"/>
                                        <p:tgtEl>
                                          <p:spTgt spid="15">
                                            <p:graphicEl>
                                              <a:chart seriesIdx="-4" categoryIdx="695" bldStep="category"/>
                                            </p:graphicEl>
                                          </p:spTgt>
                                        </p:tgtEl>
                                      </p:cBhvr>
                                    </p:animEffect>
                                  </p:childTnLst>
                                </p:cTn>
                              </p:par>
                            </p:childTnLst>
                          </p:cTn>
                        </p:par>
                        <p:par>
                          <p:cTn id="2804" fill="hold">
                            <p:stCondLst>
                              <p:cond delay="35000"/>
                            </p:stCondLst>
                            <p:childTnLst>
                              <p:par>
                                <p:cTn id="2805" presetID="22" presetClass="entr" presetSubtype="4" fill="hold" grpId="0" nodeType="afterEffect">
                                  <p:stCondLst>
                                    <p:cond delay="0"/>
                                  </p:stCondLst>
                                  <p:childTnLst>
                                    <p:set>
                                      <p:cBhvr>
                                        <p:cTn id="2806" dur="1" fill="hold">
                                          <p:stCondLst>
                                            <p:cond delay="0"/>
                                          </p:stCondLst>
                                        </p:cTn>
                                        <p:tgtEl>
                                          <p:spTgt spid="15">
                                            <p:graphicEl>
                                              <a:chart seriesIdx="-4" categoryIdx="696" bldStep="category"/>
                                            </p:graphicEl>
                                          </p:spTgt>
                                        </p:tgtEl>
                                        <p:attrNameLst>
                                          <p:attrName>style.visibility</p:attrName>
                                        </p:attrNameLst>
                                      </p:cBhvr>
                                      <p:to>
                                        <p:strVal val="visible"/>
                                      </p:to>
                                    </p:set>
                                    <p:animEffect transition="in" filter="wipe(down)">
                                      <p:cBhvr>
                                        <p:cTn id="2807" dur="50"/>
                                        <p:tgtEl>
                                          <p:spTgt spid="15">
                                            <p:graphicEl>
                                              <a:chart seriesIdx="-4" categoryIdx="696" bldStep="category"/>
                                            </p:graphicEl>
                                          </p:spTgt>
                                        </p:tgtEl>
                                      </p:cBhvr>
                                    </p:animEffect>
                                  </p:childTnLst>
                                </p:cTn>
                              </p:par>
                            </p:childTnLst>
                          </p:cTn>
                        </p:par>
                        <p:par>
                          <p:cTn id="2808" fill="hold">
                            <p:stCondLst>
                              <p:cond delay="35050"/>
                            </p:stCondLst>
                            <p:childTnLst>
                              <p:par>
                                <p:cTn id="2809" presetID="22" presetClass="entr" presetSubtype="4" fill="hold" grpId="0" nodeType="afterEffect">
                                  <p:stCondLst>
                                    <p:cond delay="0"/>
                                  </p:stCondLst>
                                  <p:childTnLst>
                                    <p:set>
                                      <p:cBhvr>
                                        <p:cTn id="2810" dur="1" fill="hold">
                                          <p:stCondLst>
                                            <p:cond delay="0"/>
                                          </p:stCondLst>
                                        </p:cTn>
                                        <p:tgtEl>
                                          <p:spTgt spid="15">
                                            <p:graphicEl>
                                              <a:chart seriesIdx="-4" categoryIdx="697" bldStep="category"/>
                                            </p:graphicEl>
                                          </p:spTgt>
                                        </p:tgtEl>
                                        <p:attrNameLst>
                                          <p:attrName>style.visibility</p:attrName>
                                        </p:attrNameLst>
                                      </p:cBhvr>
                                      <p:to>
                                        <p:strVal val="visible"/>
                                      </p:to>
                                    </p:set>
                                    <p:animEffect transition="in" filter="wipe(down)">
                                      <p:cBhvr>
                                        <p:cTn id="2811" dur="50"/>
                                        <p:tgtEl>
                                          <p:spTgt spid="15">
                                            <p:graphicEl>
                                              <a:chart seriesIdx="-4" categoryIdx="697" bldStep="category"/>
                                            </p:graphicEl>
                                          </p:spTgt>
                                        </p:tgtEl>
                                      </p:cBhvr>
                                    </p:animEffect>
                                  </p:childTnLst>
                                </p:cTn>
                              </p:par>
                            </p:childTnLst>
                          </p:cTn>
                        </p:par>
                        <p:par>
                          <p:cTn id="2812" fill="hold">
                            <p:stCondLst>
                              <p:cond delay="35100"/>
                            </p:stCondLst>
                            <p:childTnLst>
                              <p:par>
                                <p:cTn id="2813" presetID="22" presetClass="entr" presetSubtype="4" fill="hold" grpId="0" nodeType="afterEffect">
                                  <p:stCondLst>
                                    <p:cond delay="0"/>
                                  </p:stCondLst>
                                  <p:childTnLst>
                                    <p:set>
                                      <p:cBhvr>
                                        <p:cTn id="2814" dur="1" fill="hold">
                                          <p:stCondLst>
                                            <p:cond delay="0"/>
                                          </p:stCondLst>
                                        </p:cTn>
                                        <p:tgtEl>
                                          <p:spTgt spid="15">
                                            <p:graphicEl>
                                              <a:chart seriesIdx="-4" categoryIdx="698" bldStep="category"/>
                                            </p:graphicEl>
                                          </p:spTgt>
                                        </p:tgtEl>
                                        <p:attrNameLst>
                                          <p:attrName>style.visibility</p:attrName>
                                        </p:attrNameLst>
                                      </p:cBhvr>
                                      <p:to>
                                        <p:strVal val="visible"/>
                                      </p:to>
                                    </p:set>
                                    <p:animEffect transition="in" filter="wipe(down)">
                                      <p:cBhvr>
                                        <p:cTn id="2815" dur="50"/>
                                        <p:tgtEl>
                                          <p:spTgt spid="15">
                                            <p:graphicEl>
                                              <a:chart seriesIdx="-4" categoryIdx="698" bldStep="category"/>
                                            </p:graphicEl>
                                          </p:spTgt>
                                        </p:tgtEl>
                                      </p:cBhvr>
                                    </p:animEffect>
                                  </p:childTnLst>
                                </p:cTn>
                              </p:par>
                            </p:childTnLst>
                          </p:cTn>
                        </p:par>
                        <p:par>
                          <p:cTn id="2816" fill="hold">
                            <p:stCondLst>
                              <p:cond delay="35150"/>
                            </p:stCondLst>
                            <p:childTnLst>
                              <p:par>
                                <p:cTn id="2817" presetID="22" presetClass="entr" presetSubtype="4" fill="hold" grpId="0" nodeType="afterEffect">
                                  <p:stCondLst>
                                    <p:cond delay="0"/>
                                  </p:stCondLst>
                                  <p:childTnLst>
                                    <p:set>
                                      <p:cBhvr>
                                        <p:cTn id="2818" dur="1" fill="hold">
                                          <p:stCondLst>
                                            <p:cond delay="0"/>
                                          </p:stCondLst>
                                        </p:cTn>
                                        <p:tgtEl>
                                          <p:spTgt spid="15">
                                            <p:graphicEl>
                                              <a:chart seriesIdx="-4" categoryIdx="699" bldStep="category"/>
                                            </p:graphicEl>
                                          </p:spTgt>
                                        </p:tgtEl>
                                        <p:attrNameLst>
                                          <p:attrName>style.visibility</p:attrName>
                                        </p:attrNameLst>
                                      </p:cBhvr>
                                      <p:to>
                                        <p:strVal val="visible"/>
                                      </p:to>
                                    </p:set>
                                    <p:animEffect transition="in" filter="wipe(down)">
                                      <p:cBhvr>
                                        <p:cTn id="2819" dur="50"/>
                                        <p:tgtEl>
                                          <p:spTgt spid="15">
                                            <p:graphicEl>
                                              <a:chart seriesIdx="-4" categoryIdx="699" bldStep="category"/>
                                            </p:graphicEl>
                                          </p:spTgt>
                                        </p:tgtEl>
                                      </p:cBhvr>
                                    </p:animEffect>
                                  </p:childTnLst>
                                </p:cTn>
                              </p:par>
                            </p:childTnLst>
                          </p:cTn>
                        </p:par>
                        <p:par>
                          <p:cTn id="2820" fill="hold">
                            <p:stCondLst>
                              <p:cond delay="35200"/>
                            </p:stCondLst>
                            <p:childTnLst>
                              <p:par>
                                <p:cTn id="2821" presetID="22" presetClass="entr" presetSubtype="4" fill="hold" grpId="0" nodeType="afterEffect">
                                  <p:stCondLst>
                                    <p:cond delay="0"/>
                                  </p:stCondLst>
                                  <p:childTnLst>
                                    <p:set>
                                      <p:cBhvr>
                                        <p:cTn id="2822" dur="1" fill="hold">
                                          <p:stCondLst>
                                            <p:cond delay="0"/>
                                          </p:stCondLst>
                                        </p:cTn>
                                        <p:tgtEl>
                                          <p:spTgt spid="15">
                                            <p:graphicEl>
                                              <a:chart seriesIdx="-4" categoryIdx="700" bldStep="category"/>
                                            </p:graphicEl>
                                          </p:spTgt>
                                        </p:tgtEl>
                                        <p:attrNameLst>
                                          <p:attrName>style.visibility</p:attrName>
                                        </p:attrNameLst>
                                      </p:cBhvr>
                                      <p:to>
                                        <p:strVal val="visible"/>
                                      </p:to>
                                    </p:set>
                                    <p:animEffect transition="in" filter="wipe(down)">
                                      <p:cBhvr>
                                        <p:cTn id="2823" dur="50"/>
                                        <p:tgtEl>
                                          <p:spTgt spid="15">
                                            <p:graphicEl>
                                              <a:chart seriesIdx="-4" categoryIdx="700" bldStep="category"/>
                                            </p:graphicEl>
                                          </p:spTgt>
                                        </p:tgtEl>
                                      </p:cBhvr>
                                    </p:animEffect>
                                  </p:childTnLst>
                                </p:cTn>
                              </p:par>
                            </p:childTnLst>
                          </p:cTn>
                        </p:par>
                        <p:par>
                          <p:cTn id="2824" fill="hold">
                            <p:stCondLst>
                              <p:cond delay="35250"/>
                            </p:stCondLst>
                            <p:childTnLst>
                              <p:par>
                                <p:cTn id="2825" presetID="22" presetClass="entr" presetSubtype="4" fill="hold" grpId="0" nodeType="afterEffect">
                                  <p:stCondLst>
                                    <p:cond delay="0"/>
                                  </p:stCondLst>
                                  <p:childTnLst>
                                    <p:set>
                                      <p:cBhvr>
                                        <p:cTn id="2826" dur="1" fill="hold">
                                          <p:stCondLst>
                                            <p:cond delay="0"/>
                                          </p:stCondLst>
                                        </p:cTn>
                                        <p:tgtEl>
                                          <p:spTgt spid="15">
                                            <p:graphicEl>
                                              <a:chart seriesIdx="-4" categoryIdx="701" bldStep="category"/>
                                            </p:graphicEl>
                                          </p:spTgt>
                                        </p:tgtEl>
                                        <p:attrNameLst>
                                          <p:attrName>style.visibility</p:attrName>
                                        </p:attrNameLst>
                                      </p:cBhvr>
                                      <p:to>
                                        <p:strVal val="visible"/>
                                      </p:to>
                                    </p:set>
                                    <p:animEffect transition="in" filter="wipe(down)">
                                      <p:cBhvr>
                                        <p:cTn id="2827" dur="50"/>
                                        <p:tgtEl>
                                          <p:spTgt spid="15">
                                            <p:graphicEl>
                                              <a:chart seriesIdx="-4" categoryIdx="701" bldStep="category"/>
                                            </p:graphicEl>
                                          </p:spTgt>
                                        </p:tgtEl>
                                      </p:cBhvr>
                                    </p:animEffect>
                                  </p:childTnLst>
                                </p:cTn>
                              </p:par>
                            </p:childTnLst>
                          </p:cTn>
                        </p:par>
                        <p:par>
                          <p:cTn id="2828" fill="hold">
                            <p:stCondLst>
                              <p:cond delay="35300"/>
                            </p:stCondLst>
                            <p:childTnLst>
                              <p:par>
                                <p:cTn id="2829" presetID="22" presetClass="entr" presetSubtype="4" fill="hold" grpId="0" nodeType="afterEffect">
                                  <p:stCondLst>
                                    <p:cond delay="0"/>
                                  </p:stCondLst>
                                  <p:childTnLst>
                                    <p:set>
                                      <p:cBhvr>
                                        <p:cTn id="2830" dur="1" fill="hold">
                                          <p:stCondLst>
                                            <p:cond delay="0"/>
                                          </p:stCondLst>
                                        </p:cTn>
                                        <p:tgtEl>
                                          <p:spTgt spid="15">
                                            <p:graphicEl>
                                              <a:chart seriesIdx="-4" categoryIdx="702" bldStep="category"/>
                                            </p:graphicEl>
                                          </p:spTgt>
                                        </p:tgtEl>
                                        <p:attrNameLst>
                                          <p:attrName>style.visibility</p:attrName>
                                        </p:attrNameLst>
                                      </p:cBhvr>
                                      <p:to>
                                        <p:strVal val="visible"/>
                                      </p:to>
                                    </p:set>
                                    <p:animEffect transition="in" filter="wipe(down)">
                                      <p:cBhvr>
                                        <p:cTn id="2831" dur="50"/>
                                        <p:tgtEl>
                                          <p:spTgt spid="15">
                                            <p:graphicEl>
                                              <a:chart seriesIdx="-4" categoryIdx="702" bldStep="category"/>
                                            </p:graphicEl>
                                          </p:spTgt>
                                        </p:tgtEl>
                                      </p:cBhvr>
                                    </p:animEffect>
                                  </p:childTnLst>
                                </p:cTn>
                              </p:par>
                            </p:childTnLst>
                          </p:cTn>
                        </p:par>
                        <p:par>
                          <p:cTn id="2832" fill="hold">
                            <p:stCondLst>
                              <p:cond delay="35350"/>
                            </p:stCondLst>
                            <p:childTnLst>
                              <p:par>
                                <p:cTn id="2833" presetID="22" presetClass="entr" presetSubtype="4" fill="hold" grpId="0" nodeType="afterEffect">
                                  <p:stCondLst>
                                    <p:cond delay="0"/>
                                  </p:stCondLst>
                                  <p:childTnLst>
                                    <p:set>
                                      <p:cBhvr>
                                        <p:cTn id="2834" dur="1" fill="hold">
                                          <p:stCondLst>
                                            <p:cond delay="0"/>
                                          </p:stCondLst>
                                        </p:cTn>
                                        <p:tgtEl>
                                          <p:spTgt spid="15">
                                            <p:graphicEl>
                                              <a:chart seriesIdx="-4" categoryIdx="703" bldStep="category"/>
                                            </p:graphicEl>
                                          </p:spTgt>
                                        </p:tgtEl>
                                        <p:attrNameLst>
                                          <p:attrName>style.visibility</p:attrName>
                                        </p:attrNameLst>
                                      </p:cBhvr>
                                      <p:to>
                                        <p:strVal val="visible"/>
                                      </p:to>
                                    </p:set>
                                    <p:animEffect transition="in" filter="wipe(down)">
                                      <p:cBhvr>
                                        <p:cTn id="2835" dur="50"/>
                                        <p:tgtEl>
                                          <p:spTgt spid="15">
                                            <p:graphicEl>
                                              <a:chart seriesIdx="-4" categoryIdx="703" bldStep="category"/>
                                            </p:graphicEl>
                                          </p:spTgt>
                                        </p:tgtEl>
                                      </p:cBhvr>
                                    </p:animEffect>
                                  </p:childTnLst>
                                </p:cTn>
                              </p:par>
                            </p:childTnLst>
                          </p:cTn>
                        </p:par>
                        <p:par>
                          <p:cTn id="2836" fill="hold">
                            <p:stCondLst>
                              <p:cond delay="35400"/>
                            </p:stCondLst>
                            <p:childTnLst>
                              <p:par>
                                <p:cTn id="2837" presetID="22" presetClass="entr" presetSubtype="4" fill="hold" grpId="0" nodeType="afterEffect">
                                  <p:stCondLst>
                                    <p:cond delay="0"/>
                                  </p:stCondLst>
                                  <p:childTnLst>
                                    <p:set>
                                      <p:cBhvr>
                                        <p:cTn id="2838" dur="1" fill="hold">
                                          <p:stCondLst>
                                            <p:cond delay="0"/>
                                          </p:stCondLst>
                                        </p:cTn>
                                        <p:tgtEl>
                                          <p:spTgt spid="15">
                                            <p:graphicEl>
                                              <a:chart seriesIdx="-4" categoryIdx="704" bldStep="category"/>
                                            </p:graphicEl>
                                          </p:spTgt>
                                        </p:tgtEl>
                                        <p:attrNameLst>
                                          <p:attrName>style.visibility</p:attrName>
                                        </p:attrNameLst>
                                      </p:cBhvr>
                                      <p:to>
                                        <p:strVal val="visible"/>
                                      </p:to>
                                    </p:set>
                                    <p:animEffect transition="in" filter="wipe(down)">
                                      <p:cBhvr>
                                        <p:cTn id="2839" dur="50"/>
                                        <p:tgtEl>
                                          <p:spTgt spid="15">
                                            <p:graphicEl>
                                              <a:chart seriesIdx="-4" categoryIdx="704" bldStep="category"/>
                                            </p:graphicEl>
                                          </p:spTgt>
                                        </p:tgtEl>
                                      </p:cBhvr>
                                    </p:animEffect>
                                  </p:childTnLst>
                                </p:cTn>
                              </p:par>
                            </p:childTnLst>
                          </p:cTn>
                        </p:par>
                        <p:par>
                          <p:cTn id="2840" fill="hold">
                            <p:stCondLst>
                              <p:cond delay="35450"/>
                            </p:stCondLst>
                            <p:childTnLst>
                              <p:par>
                                <p:cTn id="2841" presetID="22" presetClass="entr" presetSubtype="4" fill="hold" grpId="0" nodeType="afterEffect">
                                  <p:stCondLst>
                                    <p:cond delay="0"/>
                                  </p:stCondLst>
                                  <p:childTnLst>
                                    <p:set>
                                      <p:cBhvr>
                                        <p:cTn id="2842" dur="1" fill="hold">
                                          <p:stCondLst>
                                            <p:cond delay="0"/>
                                          </p:stCondLst>
                                        </p:cTn>
                                        <p:tgtEl>
                                          <p:spTgt spid="15">
                                            <p:graphicEl>
                                              <a:chart seriesIdx="-4" categoryIdx="705" bldStep="category"/>
                                            </p:graphicEl>
                                          </p:spTgt>
                                        </p:tgtEl>
                                        <p:attrNameLst>
                                          <p:attrName>style.visibility</p:attrName>
                                        </p:attrNameLst>
                                      </p:cBhvr>
                                      <p:to>
                                        <p:strVal val="visible"/>
                                      </p:to>
                                    </p:set>
                                    <p:animEffect transition="in" filter="wipe(down)">
                                      <p:cBhvr>
                                        <p:cTn id="2843" dur="50"/>
                                        <p:tgtEl>
                                          <p:spTgt spid="15">
                                            <p:graphicEl>
                                              <a:chart seriesIdx="-4" categoryIdx="705" bldStep="category"/>
                                            </p:graphicEl>
                                          </p:spTgt>
                                        </p:tgtEl>
                                      </p:cBhvr>
                                    </p:animEffect>
                                  </p:childTnLst>
                                </p:cTn>
                              </p:par>
                            </p:childTnLst>
                          </p:cTn>
                        </p:par>
                        <p:par>
                          <p:cTn id="2844" fill="hold">
                            <p:stCondLst>
                              <p:cond delay="35500"/>
                            </p:stCondLst>
                            <p:childTnLst>
                              <p:par>
                                <p:cTn id="2845" presetID="22" presetClass="entr" presetSubtype="4" fill="hold" grpId="0" nodeType="afterEffect">
                                  <p:stCondLst>
                                    <p:cond delay="0"/>
                                  </p:stCondLst>
                                  <p:childTnLst>
                                    <p:set>
                                      <p:cBhvr>
                                        <p:cTn id="2846" dur="1" fill="hold">
                                          <p:stCondLst>
                                            <p:cond delay="0"/>
                                          </p:stCondLst>
                                        </p:cTn>
                                        <p:tgtEl>
                                          <p:spTgt spid="15">
                                            <p:graphicEl>
                                              <a:chart seriesIdx="-4" categoryIdx="706" bldStep="category"/>
                                            </p:graphicEl>
                                          </p:spTgt>
                                        </p:tgtEl>
                                        <p:attrNameLst>
                                          <p:attrName>style.visibility</p:attrName>
                                        </p:attrNameLst>
                                      </p:cBhvr>
                                      <p:to>
                                        <p:strVal val="visible"/>
                                      </p:to>
                                    </p:set>
                                    <p:animEffect transition="in" filter="wipe(down)">
                                      <p:cBhvr>
                                        <p:cTn id="2847" dur="50"/>
                                        <p:tgtEl>
                                          <p:spTgt spid="15">
                                            <p:graphicEl>
                                              <a:chart seriesIdx="-4" categoryIdx="706" bldStep="category"/>
                                            </p:graphicEl>
                                          </p:spTgt>
                                        </p:tgtEl>
                                      </p:cBhvr>
                                    </p:animEffect>
                                  </p:childTnLst>
                                </p:cTn>
                              </p:par>
                            </p:childTnLst>
                          </p:cTn>
                        </p:par>
                        <p:par>
                          <p:cTn id="2848" fill="hold">
                            <p:stCondLst>
                              <p:cond delay="35550"/>
                            </p:stCondLst>
                            <p:childTnLst>
                              <p:par>
                                <p:cTn id="2849" presetID="22" presetClass="entr" presetSubtype="4" fill="hold" grpId="0" nodeType="afterEffect">
                                  <p:stCondLst>
                                    <p:cond delay="0"/>
                                  </p:stCondLst>
                                  <p:childTnLst>
                                    <p:set>
                                      <p:cBhvr>
                                        <p:cTn id="2850" dur="1" fill="hold">
                                          <p:stCondLst>
                                            <p:cond delay="0"/>
                                          </p:stCondLst>
                                        </p:cTn>
                                        <p:tgtEl>
                                          <p:spTgt spid="15">
                                            <p:graphicEl>
                                              <a:chart seriesIdx="-4" categoryIdx="707" bldStep="category"/>
                                            </p:graphicEl>
                                          </p:spTgt>
                                        </p:tgtEl>
                                        <p:attrNameLst>
                                          <p:attrName>style.visibility</p:attrName>
                                        </p:attrNameLst>
                                      </p:cBhvr>
                                      <p:to>
                                        <p:strVal val="visible"/>
                                      </p:to>
                                    </p:set>
                                    <p:animEffect transition="in" filter="wipe(down)">
                                      <p:cBhvr>
                                        <p:cTn id="2851" dur="50"/>
                                        <p:tgtEl>
                                          <p:spTgt spid="15">
                                            <p:graphicEl>
                                              <a:chart seriesIdx="-4" categoryIdx="707" bldStep="category"/>
                                            </p:graphicEl>
                                          </p:spTgt>
                                        </p:tgtEl>
                                      </p:cBhvr>
                                    </p:animEffect>
                                  </p:childTnLst>
                                </p:cTn>
                              </p:par>
                            </p:childTnLst>
                          </p:cTn>
                        </p:par>
                        <p:par>
                          <p:cTn id="2852" fill="hold">
                            <p:stCondLst>
                              <p:cond delay="35600"/>
                            </p:stCondLst>
                            <p:childTnLst>
                              <p:par>
                                <p:cTn id="2853" presetID="22" presetClass="entr" presetSubtype="4" fill="hold" grpId="0" nodeType="afterEffect">
                                  <p:stCondLst>
                                    <p:cond delay="0"/>
                                  </p:stCondLst>
                                  <p:childTnLst>
                                    <p:set>
                                      <p:cBhvr>
                                        <p:cTn id="2854" dur="1" fill="hold">
                                          <p:stCondLst>
                                            <p:cond delay="0"/>
                                          </p:stCondLst>
                                        </p:cTn>
                                        <p:tgtEl>
                                          <p:spTgt spid="15">
                                            <p:graphicEl>
                                              <a:chart seriesIdx="-4" categoryIdx="708" bldStep="category"/>
                                            </p:graphicEl>
                                          </p:spTgt>
                                        </p:tgtEl>
                                        <p:attrNameLst>
                                          <p:attrName>style.visibility</p:attrName>
                                        </p:attrNameLst>
                                      </p:cBhvr>
                                      <p:to>
                                        <p:strVal val="visible"/>
                                      </p:to>
                                    </p:set>
                                    <p:animEffect transition="in" filter="wipe(down)">
                                      <p:cBhvr>
                                        <p:cTn id="2855" dur="50"/>
                                        <p:tgtEl>
                                          <p:spTgt spid="15">
                                            <p:graphicEl>
                                              <a:chart seriesIdx="-4" categoryIdx="708" bldStep="category"/>
                                            </p:graphicEl>
                                          </p:spTgt>
                                        </p:tgtEl>
                                      </p:cBhvr>
                                    </p:animEffect>
                                  </p:childTnLst>
                                </p:cTn>
                              </p:par>
                            </p:childTnLst>
                          </p:cTn>
                        </p:par>
                        <p:par>
                          <p:cTn id="2856" fill="hold">
                            <p:stCondLst>
                              <p:cond delay="35650"/>
                            </p:stCondLst>
                            <p:childTnLst>
                              <p:par>
                                <p:cTn id="2857" presetID="22" presetClass="entr" presetSubtype="4" fill="hold" grpId="0" nodeType="afterEffect">
                                  <p:stCondLst>
                                    <p:cond delay="0"/>
                                  </p:stCondLst>
                                  <p:childTnLst>
                                    <p:set>
                                      <p:cBhvr>
                                        <p:cTn id="2858" dur="1" fill="hold">
                                          <p:stCondLst>
                                            <p:cond delay="0"/>
                                          </p:stCondLst>
                                        </p:cTn>
                                        <p:tgtEl>
                                          <p:spTgt spid="15">
                                            <p:graphicEl>
                                              <a:chart seriesIdx="-4" categoryIdx="709" bldStep="category"/>
                                            </p:graphicEl>
                                          </p:spTgt>
                                        </p:tgtEl>
                                        <p:attrNameLst>
                                          <p:attrName>style.visibility</p:attrName>
                                        </p:attrNameLst>
                                      </p:cBhvr>
                                      <p:to>
                                        <p:strVal val="visible"/>
                                      </p:to>
                                    </p:set>
                                    <p:animEffect transition="in" filter="wipe(down)">
                                      <p:cBhvr>
                                        <p:cTn id="2859" dur="50"/>
                                        <p:tgtEl>
                                          <p:spTgt spid="15">
                                            <p:graphicEl>
                                              <a:chart seriesIdx="-4" categoryIdx="709" bldStep="category"/>
                                            </p:graphicEl>
                                          </p:spTgt>
                                        </p:tgtEl>
                                      </p:cBhvr>
                                    </p:animEffect>
                                  </p:childTnLst>
                                </p:cTn>
                              </p:par>
                            </p:childTnLst>
                          </p:cTn>
                        </p:par>
                        <p:par>
                          <p:cTn id="2860" fill="hold">
                            <p:stCondLst>
                              <p:cond delay="35700"/>
                            </p:stCondLst>
                            <p:childTnLst>
                              <p:par>
                                <p:cTn id="2861" presetID="22" presetClass="entr" presetSubtype="4" fill="hold" grpId="0" nodeType="afterEffect">
                                  <p:stCondLst>
                                    <p:cond delay="0"/>
                                  </p:stCondLst>
                                  <p:childTnLst>
                                    <p:set>
                                      <p:cBhvr>
                                        <p:cTn id="2862" dur="1" fill="hold">
                                          <p:stCondLst>
                                            <p:cond delay="0"/>
                                          </p:stCondLst>
                                        </p:cTn>
                                        <p:tgtEl>
                                          <p:spTgt spid="15">
                                            <p:graphicEl>
                                              <a:chart seriesIdx="-4" categoryIdx="710" bldStep="category"/>
                                            </p:graphicEl>
                                          </p:spTgt>
                                        </p:tgtEl>
                                        <p:attrNameLst>
                                          <p:attrName>style.visibility</p:attrName>
                                        </p:attrNameLst>
                                      </p:cBhvr>
                                      <p:to>
                                        <p:strVal val="visible"/>
                                      </p:to>
                                    </p:set>
                                    <p:animEffect transition="in" filter="wipe(down)">
                                      <p:cBhvr>
                                        <p:cTn id="2863" dur="50"/>
                                        <p:tgtEl>
                                          <p:spTgt spid="15">
                                            <p:graphicEl>
                                              <a:chart seriesIdx="-4" categoryIdx="710" bldStep="category"/>
                                            </p:graphicEl>
                                          </p:spTgt>
                                        </p:tgtEl>
                                      </p:cBhvr>
                                    </p:animEffect>
                                  </p:childTnLst>
                                </p:cTn>
                              </p:par>
                            </p:childTnLst>
                          </p:cTn>
                        </p:par>
                        <p:par>
                          <p:cTn id="2864" fill="hold">
                            <p:stCondLst>
                              <p:cond delay="35750"/>
                            </p:stCondLst>
                            <p:childTnLst>
                              <p:par>
                                <p:cTn id="2865" presetID="22" presetClass="entr" presetSubtype="4" fill="hold" grpId="0" nodeType="afterEffect">
                                  <p:stCondLst>
                                    <p:cond delay="0"/>
                                  </p:stCondLst>
                                  <p:childTnLst>
                                    <p:set>
                                      <p:cBhvr>
                                        <p:cTn id="2866" dur="1" fill="hold">
                                          <p:stCondLst>
                                            <p:cond delay="0"/>
                                          </p:stCondLst>
                                        </p:cTn>
                                        <p:tgtEl>
                                          <p:spTgt spid="15">
                                            <p:graphicEl>
                                              <a:chart seriesIdx="-4" categoryIdx="711" bldStep="category"/>
                                            </p:graphicEl>
                                          </p:spTgt>
                                        </p:tgtEl>
                                        <p:attrNameLst>
                                          <p:attrName>style.visibility</p:attrName>
                                        </p:attrNameLst>
                                      </p:cBhvr>
                                      <p:to>
                                        <p:strVal val="visible"/>
                                      </p:to>
                                    </p:set>
                                    <p:animEffect transition="in" filter="wipe(down)">
                                      <p:cBhvr>
                                        <p:cTn id="2867" dur="50"/>
                                        <p:tgtEl>
                                          <p:spTgt spid="15">
                                            <p:graphicEl>
                                              <a:chart seriesIdx="-4" categoryIdx="711" bldStep="category"/>
                                            </p:graphicEl>
                                          </p:spTgt>
                                        </p:tgtEl>
                                      </p:cBhvr>
                                    </p:animEffect>
                                  </p:childTnLst>
                                </p:cTn>
                              </p:par>
                            </p:childTnLst>
                          </p:cTn>
                        </p:par>
                        <p:par>
                          <p:cTn id="2868" fill="hold">
                            <p:stCondLst>
                              <p:cond delay="35800"/>
                            </p:stCondLst>
                            <p:childTnLst>
                              <p:par>
                                <p:cTn id="2869" presetID="22" presetClass="entr" presetSubtype="4" fill="hold" grpId="0" nodeType="afterEffect">
                                  <p:stCondLst>
                                    <p:cond delay="0"/>
                                  </p:stCondLst>
                                  <p:childTnLst>
                                    <p:set>
                                      <p:cBhvr>
                                        <p:cTn id="2870" dur="1" fill="hold">
                                          <p:stCondLst>
                                            <p:cond delay="0"/>
                                          </p:stCondLst>
                                        </p:cTn>
                                        <p:tgtEl>
                                          <p:spTgt spid="15">
                                            <p:graphicEl>
                                              <a:chart seriesIdx="-4" categoryIdx="712" bldStep="category"/>
                                            </p:graphicEl>
                                          </p:spTgt>
                                        </p:tgtEl>
                                        <p:attrNameLst>
                                          <p:attrName>style.visibility</p:attrName>
                                        </p:attrNameLst>
                                      </p:cBhvr>
                                      <p:to>
                                        <p:strVal val="visible"/>
                                      </p:to>
                                    </p:set>
                                    <p:animEffect transition="in" filter="wipe(down)">
                                      <p:cBhvr>
                                        <p:cTn id="2871" dur="50"/>
                                        <p:tgtEl>
                                          <p:spTgt spid="15">
                                            <p:graphicEl>
                                              <a:chart seriesIdx="-4" categoryIdx="712" bldStep="category"/>
                                            </p:graphicEl>
                                          </p:spTgt>
                                        </p:tgtEl>
                                      </p:cBhvr>
                                    </p:animEffect>
                                  </p:childTnLst>
                                </p:cTn>
                              </p:par>
                            </p:childTnLst>
                          </p:cTn>
                        </p:par>
                        <p:par>
                          <p:cTn id="2872" fill="hold">
                            <p:stCondLst>
                              <p:cond delay="35850"/>
                            </p:stCondLst>
                            <p:childTnLst>
                              <p:par>
                                <p:cTn id="2873" presetID="22" presetClass="entr" presetSubtype="4" fill="hold" grpId="0" nodeType="afterEffect">
                                  <p:stCondLst>
                                    <p:cond delay="0"/>
                                  </p:stCondLst>
                                  <p:childTnLst>
                                    <p:set>
                                      <p:cBhvr>
                                        <p:cTn id="2874" dur="1" fill="hold">
                                          <p:stCondLst>
                                            <p:cond delay="0"/>
                                          </p:stCondLst>
                                        </p:cTn>
                                        <p:tgtEl>
                                          <p:spTgt spid="15">
                                            <p:graphicEl>
                                              <a:chart seriesIdx="-4" categoryIdx="713" bldStep="category"/>
                                            </p:graphicEl>
                                          </p:spTgt>
                                        </p:tgtEl>
                                        <p:attrNameLst>
                                          <p:attrName>style.visibility</p:attrName>
                                        </p:attrNameLst>
                                      </p:cBhvr>
                                      <p:to>
                                        <p:strVal val="visible"/>
                                      </p:to>
                                    </p:set>
                                    <p:animEffect transition="in" filter="wipe(down)">
                                      <p:cBhvr>
                                        <p:cTn id="2875" dur="50"/>
                                        <p:tgtEl>
                                          <p:spTgt spid="15">
                                            <p:graphicEl>
                                              <a:chart seriesIdx="-4" categoryIdx="713" bldStep="category"/>
                                            </p:graphicEl>
                                          </p:spTgt>
                                        </p:tgtEl>
                                      </p:cBhvr>
                                    </p:animEffect>
                                  </p:childTnLst>
                                </p:cTn>
                              </p:par>
                            </p:childTnLst>
                          </p:cTn>
                        </p:par>
                        <p:par>
                          <p:cTn id="2876" fill="hold">
                            <p:stCondLst>
                              <p:cond delay="35900"/>
                            </p:stCondLst>
                            <p:childTnLst>
                              <p:par>
                                <p:cTn id="2877" presetID="22" presetClass="entr" presetSubtype="4" fill="hold" grpId="0" nodeType="afterEffect">
                                  <p:stCondLst>
                                    <p:cond delay="0"/>
                                  </p:stCondLst>
                                  <p:childTnLst>
                                    <p:set>
                                      <p:cBhvr>
                                        <p:cTn id="2878" dur="1" fill="hold">
                                          <p:stCondLst>
                                            <p:cond delay="0"/>
                                          </p:stCondLst>
                                        </p:cTn>
                                        <p:tgtEl>
                                          <p:spTgt spid="15">
                                            <p:graphicEl>
                                              <a:chart seriesIdx="-4" categoryIdx="714" bldStep="category"/>
                                            </p:graphicEl>
                                          </p:spTgt>
                                        </p:tgtEl>
                                        <p:attrNameLst>
                                          <p:attrName>style.visibility</p:attrName>
                                        </p:attrNameLst>
                                      </p:cBhvr>
                                      <p:to>
                                        <p:strVal val="visible"/>
                                      </p:to>
                                    </p:set>
                                    <p:animEffect transition="in" filter="wipe(down)">
                                      <p:cBhvr>
                                        <p:cTn id="2879" dur="50"/>
                                        <p:tgtEl>
                                          <p:spTgt spid="15">
                                            <p:graphicEl>
                                              <a:chart seriesIdx="-4" categoryIdx="714" bldStep="category"/>
                                            </p:graphicEl>
                                          </p:spTgt>
                                        </p:tgtEl>
                                      </p:cBhvr>
                                    </p:animEffect>
                                  </p:childTnLst>
                                </p:cTn>
                              </p:par>
                            </p:childTnLst>
                          </p:cTn>
                        </p:par>
                        <p:par>
                          <p:cTn id="2880" fill="hold">
                            <p:stCondLst>
                              <p:cond delay="35950"/>
                            </p:stCondLst>
                            <p:childTnLst>
                              <p:par>
                                <p:cTn id="2881" presetID="22" presetClass="entr" presetSubtype="4" fill="hold" grpId="0" nodeType="afterEffect">
                                  <p:stCondLst>
                                    <p:cond delay="0"/>
                                  </p:stCondLst>
                                  <p:childTnLst>
                                    <p:set>
                                      <p:cBhvr>
                                        <p:cTn id="2882" dur="1" fill="hold">
                                          <p:stCondLst>
                                            <p:cond delay="0"/>
                                          </p:stCondLst>
                                        </p:cTn>
                                        <p:tgtEl>
                                          <p:spTgt spid="15">
                                            <p:graphicEl>
                                              <a:chart seriesIdx="-4" categoryIdx="715" bldStep="category"/>
                                            </p:graphicEl>
                                          </p:spTgt>
                                        </p:tgtEl>
                                        <p:attrNameLst>
                                          <p:attrName>style.visibility</p:attrName>
                                        </p:attrNameLst>
                                      </p:cBhvr>
                                      <p:to>
                                        <p:strVal val="visible"/>
                                      </p:to>
                                    </p:set>
                                    <p:animEffect transition="in" filter="wipe(down)">
                                      <p:cBhvr>
                                        <p:cTn id="2883" dur="50"/>
                                        <p:tgtEl>
                                          <p:spTgt spid="15">
                                            <p:graphicEl>
                                              <a:chart seriesIdx="-4" categoryIdx="715" bldStep="category"/>
                                            </p:graphicEl>
                                          </p:spTgt>
                                        </p:tgtEl>
                                      </p:cBhvr>
                                    </p:animEffect>
                                  </p:childTnLst>
                                </p:cTn>
                              </p:par>
                            </p:childTnLst>
                          </p:cTn>
                        </p:par>
                        <p:par>
                          <p:cTn id="2884" fill="hold">
                            <p:stCondLst>
                              <p:cond delay="36000"/>
                            </p:stCondLst>
                            <p:childTnLst>
                              <p:par>
                                <p:cTn id="2885" presetID="22" presetClass="entr" presetSubtype="4" fill="hold" grpId="0" nodeType="afterEffect">
                                  <p:stCondLst>
                                    <p:cond delay="0"/>
                                  </p:stCondLst>
                                  <p:childTnLst>
                                    <p:set>
                                      <p:cBhvr>
                                        <p:cTn id="2886" dur="1" fill="hold">
                                          <p:stCondLst>
                                            <p:cond delay="0"/>
                                          </p:stCondLst>
                                        </p:cTn>
                                        <p:tgtEl>
                                          <p:spTgt spid="15">
                                            <p:graphicEl>
                                              <a:chart seriesIdx="-4" categoryIdx="716" bldStep="category"/>
                                            </p:graphicEl>
                                          </p:spTgt>
                                        </p:tgtEl>
                                        <p:attrNameLst>
                                          <p:attrName>style.visibility</p:attrName>
                                        </p:attrNameLst>
                                      </p:cBhvr>
                                      <p:to>
                                        <p:strVal val="visible"/>
                                      </p:to>
                                    </p:set>
                                    <p:animEffect transition="in" filter="wipe(down)">
                                      <p:cBhvr>
                                        <p:cTn id="2887" dur="50"/>
                                        <p:tgtEl>
                                          <p:spTgt spid="15">
                                            <p:graphicEl>
                                              <a:chart seriesIdx="-4" categoryIdx="716" bldStep="category"/>
                                            </p:graphicEl>
                                          </p:spTgt>
                                        </p:tgtEl>
                                      </p:cBhvr>
                                    </p:animEffect>
                                  </p:childTnLst>
                                </p:cTn>
                              </p:par>
                            </p:childTnLst>
                          </p:cTn>
                        </p:par>
                        <p:par>
                          <p:cTn id="2888" fill="hold">
                            <p:stCondLst>
                              <p:cond delay="36050"/>
                            </p:stCondLst>
                            <p:childTnLst>
                              <p:par>
                                <p:cTn id="2889" presetID="22" presetClass="entr" presetSubtype="4" fill="hold" grpId="0" nodeType="afterEffect">
                                  <p:stCondLst>
                                    <p:cond delay="0"/>
                                  </p:stCondLst>
                                  <p:childTnLst>
                                    <p:set>
                                      <p:cBhvr>
                                        <p:cTn id="2890" dur="1" fill="hold">
                                          <p:stCondLst>
                                            <p:cond delay="0"/>
                                          </p:stCondLst>
                                        </p:cTn>
                                        <p:tgtEl>
                                          <p:spTgt spid="15">
                                            <p:graphicEl>
                                              <a:chart seriesIdx="-4" categoryIdx="717" bldStep="category"/>
                                            </p:graphicEl>
                                          </p:spTgt>
                                        </p:tgtEl>
                                        <p:attrNameLst>
                                          <p:attrName>style.visibility</p:attrName>
                                        </p:attrNameLst>
                                      </p:cBhvr>
                                      <p:to>
                                        <p:strVal val="visible"/>
                                      </p:to>
                                    </p:set>
                                    <p:animEffect transition="in" filter="wipe(down)">
                                      <p:cBhvr>
                                        <p:cTn id="2891" dur="50"/>
                                        <p:tgtEl>
                                          <p:spTgt spid="15">
                                            <p:graphicEl>
                                              <a:chart seriesIdx="-4" categoryIdx="717" bldStep="category"/>
                                            </p:graphicEl>
                                          </p:spTgt>
                                        </p:tgtEl>
                                      </p:cBhvr>
                                    </p:animEffect>
                                  </p:childTnLst>
                                </p:cTn>
                              </p:par>
                            </p:childTnLst>
                          </p:cTn>
                        </p:par>
                        <p:par>
                          <p:cTn id="2892" fill="hold">
                            <p:stCondLst>
                              <p:cond delay="36100"/>
                            </p:stCondLst>
                            <p:childTnLst>
                              <p:par>
                                <p:cTn id="2893" presetID="22" presetClass="entr" presetSubtype="4" fill="hold" grpId="0" nodeType="afterEffect">
                                  <p:stCondLst>
                                    <p:cond delay="0"/>
                                  </p:stCondLst>
                                  <p:childTnLst>
                                    <p:set>
                                      <p:cBhvr>
                                        <p:cTn id="2894" dur="1" fill="hold">
                                          <p:stCondLst>
                                            <p:cond delay="0"/>
                                          </p:stCondLst>
                                        </p:cTn>
                                        <p:tgtEl>
                                          <p:spTgt spid="15">
                                            <p:graphicEl>
                                              <a:chart seriesIdx="-4" categoryIdx="718" bldStep="category"/>
                                            </p:graphicEl>
                                          </p:spTgt>
                                        </p:tgtEl>
                                        <p:attrNameLst>
                                          <p:attrName>style.visibility</p:attrName>
                                        </p:attrNameLst>
                                      </p:cBhvr>
                                      <p:to>
                                        <p:strVal val="visible"/>
                                      </p:to>
                                    </p:set>
                                    <p:animEffect transition="in" filter="wipe(down)">
                                      <p:cBhvr>
                                        <p:cTn id="2895" dur="50"/>
                                        <p:tgtEl>
                                          <p:spTgt spid="15">
                                            <p:graphicEl>
                                              <a:chart seriesIdx="-4" categoryIdx="718" bldStep="category"/>
                                            </p:graphicEl>
                                          </p:spTgt>
                                        </p:tgtEl>
                                      </p:cBhvr>
                                    </p:animEffect>
                                  </p:childTnLst>
                                </p:cTn>
                              </p:par>
                            </p:childTnLst>
                          </p:cTn>
                        </p:par>
                        <p:par>
                          <p:cTn id="2896" fill="hold">
                            <p:stCondLst>
                              <p:cond delay="36150"/>
                            </p:stCondLst>
                            <p:childTnLst>
                              <p:par>
                                <p:cTn id="2897" presetID="22" presetClass="entr" presetSubtype="4" fill="hold" grpId="0" nodeType="afterEffect">
                                  <p:stCondLst>
                                    <p:cond delay="0"/>
                                  </p:stCondLst>
                                  <p:childTnLst>
                                    <p:set>
                                      <p:cBhvr>
                                        <p:cTn id="2898" dur="1" fill="hold">
                                          <p:stCondLst>
                                            <p:cond delay="0"/>
                                          </p:stCondLst>
                                        </p:cTn>
                                        <p:tgtEl>
                                          <p:spTgt spid="15">
                                            <p:graphicEl>
                                              <a:chart seriesIdx="-4" categoryIdx="719" bldStep="category"/>
                                            </p:graphicEl>
                                          </p:spTgt>
                                        </p:tgtEl>
                                        <p:attrNameLst>
                                          <p:attrName>style.visibility</p:attrName>
                                        </p:attrNameLst>
                                      </p:cBhvr>
                                      <p:to>
                                        <p:strVal val="visible"/>
                                      </p:to>
                                    </p:set>
                                    <p:animEffect transition="in" filter="wipe(down)">
                                      <p:cBhvr>
                                        <p:cTn id="2899" dur="50"/>
                                        <p:tgtEl>
                                          <p:spTgt spid="15">
                                            <p:graphicEl>
                                              <a:chart seriesIdx="-4" categoryIdx="719" bldStep="category"/>
                                            </p:graphicEl>
                                          </p:spTgt>
                                        </p:tgtEl>
                                      </p:cBhvr>
                                    </p:animEffect>
                                  </p:childTnLst>
                                </p:cTn>
                              </p:par>
                            </p:childTnLst>
                          </p:cTn>
                        </p:par>
                        <p:par>
                          <p:cTn id="2900" fill="hold">
                            <p:stCondLst>
                              <p:cond delay="36200"/>
                            </p:stCondLst>
                            <p:childTnLst>
                              <p:par>
                                <p:cTn id="2901" presetID="22" presetClass="entr" presetSubtype="4" fill="hold" grpId="0" nodeType="afterEffect">
                                  <p:stCondLst>
                                    <p:cond delay="0"/>
                                  </p:stCondLst>
                                  <p:childTnLst>
                                    <p:set>
                                      <p:cBhvr>
                                        <p:cTn id="2902" dur="1" fill="hold">
                                          <p:stCondLst>
                                            <p:cond delay="0"/>
                                          </p:stCondLst>
                                        </p:cTn>
                                        <p:tgtEl>
                                          <p:spTgt spid="15">
                                            <p:graphicEl>
                                              <a:chart seriesIdx="-4" categoryIdx="720" bldStep="category"/>
                                            </p:graphicEl>
                                          </p:spTgt>
                                        </p:tgtEl>
                                        <p:attrNameLst>
                                          <p:attrName>style.visibility</p:attrName>
                                        </p:attrNameLst>
                                      </p:cBhvr>
                                      <p:to>
                                        <p:strVal val="visible"/>
                                      </p:to>
                                    </p:set>
                                    <p:animEffect transition="in" filter="wipe(down)">
                                      <p:cBhvr>
                                        <p:cTn id="2903" dur="50"/>
                                        <p:tgtEl>
                                          <p:spTgt spid="15">
                                            <p:graphicEl>
                                              <a:chart seriesIdx="-4" categoryIdx="720" bldStep="category"/>
                                            </p:graphicEl>
                                          </p:spTgt>
                                        </p:tgtEl>
                                      </p:cBhvr>
                                    </p:animEffect>
                                  </p:childTnLst>
                                </p:cTn>
                              </p:par>
                            </p:childTnLst>
                          </p:cTn>
                        </p:par>
                        <p:par>
                          <p:cTn id="2904" fill="hold">
                            <p:stCondLst>
                              <p:cond delay="36250"/>
                            </p:stCondLst>
                            <p:childTnLst>
                              <p:par>
                                <p:cTn id="2905" presetID="22" presetClass="entr" presetSubtype="4" fill="hold" grpId="0" nodeType="afterEffect">
                                  <p:stCondLst>
                                    <p:cond delay="0"/>
                                  </p:stCondLst>
                                  <p:childTnLst>
                                    <p:set>
                                      <p:cBhvr>
                                        <p:cTn id="2906" dur="1" fill="hold">
                                          <p:stCondLst>
                                            <p:cond delay="0"/>
                                          </p:stCondLst>
                                        </p:cTn>
                                        <p:tgtEl>
                                          <p:spTgt spid="15">
                                            <p:graphicEl>
                                              <a:chart seriesIdx="-4" categoryIdx="721" bldStep="category"/>
                                            </p:graphicEl>
                                          </p:spTgt>
                                        </p:tgtEl>
                                        <p:attrNameLst>
                                          <p:attrName>style.visibility</p:attrName>
                                        </p:attrNameLst>
                                      </p:cBhvr>
                                      <p:to>
                                        <p:strVal val="visible"/>
                                      </p:to>
                                    </p:set>
                                    <p:animEffect transition="in" filter="wipe(down)">
                                      <p:cBhvr>
                                        <p:cTn id="2907" dur="50"/>
                                        <p:tgtEl>
                                          <p:spTgt spid="15">
                                            <p:graphicEl>
                                              <a:chart seriesIdx="-4" categoryIdx="721" bldStep="category"/>
                                            </p:graphicEl>
                                          </p:spTgt>
                                        </p:tgtEl>
                                      </p:cBhvr>
                                    </p:animEffect>
                                  </p:childTnLst>
                                </p:cTn>
                              </p:par>
                            </p:childTnLst>
                          </p:cTn>
                        </p:par>
                        <p:par>
                          <p:cTn id="2908" fill="hold">
                            <p:stCondLst>
                              <p:cond delay="36300"/>
                            </p:stCondLst>
                            <p:childTnLst>
                              <p:par>
                                <p:cTn id="2909" presetID="22" presetClass="entr" presetSubtype="4" fill="hold" grpId="0" nodeType="afterEffect">
                                  <p:stCondLst>
                                    <p:cond delay="0"/>
                                  </p:stCondLst>
                                  <p:childTnLst>
                                    <p:set>
                                      <p:cBhvr>
                                        <p:cTn id="2910" dur="1" fill="hold">
                                          <p:stCondLst>
                                            <p:cond delay="0"/>
                                          </p:stCondLst>
                                        </p:cTn>
                                        <p:tgtEl>
                                          <p:spTgt spid="15">
                                            <p:graphicEl>
                                              <a:chart seriesIdx="-4" categoryIdx="722" bldStep="category"/>
                                            </p:graphicEl>
                                          </p:spTgt>
                                        </p:tgtEl>
                                        <p:attrNameLst>
                                          <p:attrName>style.visibility</p:attrName>
                                        </p:attrNameLst>
                                      </p:cBhvr>
                                      <p:to>
                                        <p:strVal val="visible"/>
                                      </p:to>
                                    </p:set>
                                    <p:animEffect transition="in" filter="wipe(down)">
                                      <p:cBhvr>
                                        <p:cTn id="2911" dur="50"/>
                                        <p:tgtEl>
                                          <p:spTgt spid="15">
                                            <p:graphicEl>
                                              <a:chart seriesIdx="-4" categoryIdx="722" bldStep="category"/>
                                            </p:graphicEl>
                                          </p:spTgt>
                                        </p:tgtEl>
                                      </p:cBhvr>
                                    </p:animEffect>
                                  </p:childTnLst>
                                </p:cTn>
                              </p:par>
                            </p:childTnLst>
                          </p:cTn>
                        </p:par>
                        <p:par>
                          <p:cTn id="2912" fill="hold">
                            <p:stCondLst>
                              <p:cond delay="36350"/>
                            </p:stCondLst>
                            <p:childTnLst>
                              <p:par>
                                <p:cTn id="2913" presetID="22" presetClass="entr" presetSubtype="4" fill="hold" grpId="0" nodeType="afterEffect">
                                  <p:stCondLst>
                                    <p:cond delay="0"/>
                                  </p:stCondLst>
                                  <p:childTnLst>
                                    <p:set>
                                      <p:cBhvr>
                                        <p:cTn id="2914" dur="1" fill="hold">
                                          <p:stCondLst>
                                            <p:cond delay="0"/>
                                          </p:stCondLst>
                                        </p:cTn>
                                        <p:tgtEl>
                                          <p:spTgt spid="15">
                                            <p:graphicEl>
                                              <a:chart seriesIdx="-4" categoryIdx="723" bldStep="category"/>
                                            </p:graphicEl>
                                          </p:spTgt>
                                        </p:tgtEl>
                                        <p:attrNameLst>
                                          <p:attrName>style.visibility</p:attrName>
                                        </p:attrNameLst>
                                      </p:cBhvr>
                                      <p:to>
                                        <p:strVal val="visible"/>
                                      </p:to>
                                    </p:set>
                                    <p:animEffect transition="in" filter="wipe(down)">
                                      <p:cBhvr>
                                        <p:cTn id="2915" dur="50"/>
                                        <p:tgtEl>
                                          <p:spTgt spid="15">
                                            <p:graphicEl>
                                              <a:chart seriesIdx="-4" categoryIdx="723" bldStep="category"/>
                                            </p:graphicEl>
                                          </p:spTgt>
                                        </p:tgtEl>
                                      </p:cBhvr>
                                    </p:animEffect>
                                  </p:childTnLst>
                                </p:cTn>
                              </p:par>
                            </p:childTnLst>
                          </p:cTn>
                        </p:par>
                        <p:par>
                          <p:cTn id="2916" fill="hold">
                            <p:stCondLst>
                              <p:cond delay="36400"/>
                            </p:stCondLst>
                            <p:childTnLst>
                              <p:par>
                                <p:cTn id="2917" presetID="22" presetClass="entr" presetSubtype="4" fill="hold" grpId="0" nodeType="afterEffect">
                                  <p:stCondLst>
                                    <p:cond delay="0"/>
                                  </p:stCondLst>
                                  <p:childTnLst>
                                    <p:set>
                                      <p:cBhvr>
                                        <p:cTn id="2918" dur="1" fill="hold">
                                          <p:stCondLst>
                                            <p:cond delay="0"/>
                                          </p:stCondLst>
                                        </p:cTn>
                                        <p:tgtEl>
                                          <p:spTgt spid="15">
                                            <p:graphicEl>
                                              <a:chart seriesIdx="-4" categoryIdx="724" bldStep="category"/>
                                            </p:graphicEl>
                                          </p:spTgt>
                                        </p:tgtEl>
                                        <p:attrNameLst>
                                          <p:attrName>style.visibility</p:attrName>
                                        </p:attrNameLst>
                                      </p:cBhvr>
                                      <p:to>
                                        <p:strVal val="visible"/>
                                      </p:to>
                                    </p:set>
                                    <p:animEffect transition="in" filter="wipe(down)">
                                      <p:cBhvr>
                                        <p:cTn id="2919" dur="50"/>
                                        <p:tgtEl>
                                          <p:spTgt spid="15">
                                            <p:graphicEl>
                                              <a:chart seriesIdx="-4" categoryIdx="724" bldStep="category"/>
                                            </p:graphicEl>
                                          </p:spTgt>
                                        </p:tgtEl>
                                      </p:cBhvr>
                                    </p:animEffect>
                                  </p:childTnLst>
                                </p:cTn>
                              </p:par>
                            </p:childTnLst>
                          </p:cTn>
                        </p:par>
                        <p:par>
                          <p:cTn id="2920" fill="hold">
                            <p:stCondLst>
                              <p:cond delay="36450"/>
                            </p:stCondLst>
                            <p:childTnLst>
                              <p:par>
                                <p:cTn id="2921" presetID="22" presetClass="entr" presetSubtype="4" fill="hold" grpId="0" nodeType="afterEffect">
                                  <p:stCondLst>
                                    <p:cond delay="0"/>
                                  </p:stCondLst>
                                  <p:childTnLst>
                                    <p:set>
                                      <p:cBhvr>
                                        <p:cTn id="2922" dur="1" fill="hold">
                                          <p:stCondLst>
                                            <p:cond delay="0"/>
                                          </p:stCondLst>
                                        </p:cTn>
                                        <p:tgtEl>
                                          <p:spTgt spid="15">
                                            <p:graphicEl>
                                              <a:chart seriesIdx="-4" categoryIdx="725" bldStep="category"/>
                                            </p:graphicEl>
                                          </p:spTgt>
                                        </p:tgtEl>
                                        <p:attrNameLst>
                                          <p:attrName>style.visibility</p:attrName>
                                        </p:attrNameLst>
                                      </p:cBhvr>
                                      <p:to>
                                        <p:strVal val="visible"/>
                                      </p:to>
                                    </p:set>
                                    <p:animEffect transition="in" filter="wipe(down)">
                                      <p:cBhvr>
                                        <p:cTn id="2923" dur="50"/>
                                        <p:tgtEl>
                                          <p:spTgt spid="15">
                                            <p:graphicEl>
                                              <a:chart seriesIdx="-4" categoryIdx="725" bldStep="category"/>
                                            </p:graphicEl>
                                          </p:spTgt>
                                        </p:tgtEl>
                                      </p:cBhvr>
                                    </p:animEffect>
                                  </p:childTnLst>
                                </p:cTn>
                              </p:par>
                            </p:childTnLst>
                          </p:cTn>
                        </p:par>
                        <p:par>
                          <p:cTn id="2924" fill="hold">
                            <p:stCondLst>
                              <p:cond delay="36500"/>
                            </p:stCondLst>
                            <p:childTnLst>
                              <p:par>
                                <p:cTn id="2925" presetID="22" presetClass="entr" presetSubtype="4" fill="hold" grpId="0" nodeType="afterEffect">
                                  <p:stCondLst>
                                    <p:cond delay="0"/>
                                  </p:stCondLst>
                                  <p:childTnLst>
                                    <p:set>
                                      <p:cBhvr>
                                        <p:cTn id="2926" dur="1" fill="hold">
                                          <p:stCondLst>
                                            <p:cond delay="0"/>
                                          </p:stCondLst>
                                        </p:cTn>
                                        <p:tgtEl>
                                          <p:spTgt spid="15">
                                            <p:graphicEl>
                                              <a:chart seriesIdx="-4" categoryIdx="726" bldStep="category"/>
                                            </p:graphicEl>
                                          </p:spTgt>
                                        </p:tgtEl>
                                        <p:attrNameLst>
                                          <p:attrName>style.visibility</p:attrName>
                                        </p:attrNameLst>
                                      </p:cBhvr>
                                      <p:to>
                                        <p:strVal val="visible"/>
                                      </p:to>
                                    </p:set>
                                    <p:animEffect transition="in" filter="wipe(down)">
                                      <p:cBhvr>
                                        <p:cTn id="2927" dur="50"/>
                                        <p:tgtEl>
                                          <p:spTgt spid="15">
                                            <p:graphicEl>
                                              <a:chart seriesIdx="-4" categoryIdx="726" bldStep="category"/>
                                            </p:graphicEl>
                                          </p:spTgt>
                                        </p:tgtEl>
                                      </p:cBhvr>
                                    </p:animEffect>
                                  </p:childTnLst>
                                </p:cTn>
                              </p:par>
                            </p:childTnLst>
                          </p:cTn>
                        </p:par>
                        <p:par>
                          <p:cTn id="2928" fill="hold">
                            <p:stCondLst>
                              <p:cond delay="36550"/>
                            </p:stCondLst>
                            <p:childTnLst>
                              <p:par>
                                <p:cTn id="2929" presetID="22" presetClass="entr" presetSubtype="4" fill="hold" grpId="0" nodeType="afterEffect">
                                  <p:stCondLst>
                                    <p:cond delay="0"/>
                                  </p:stCondLst>
                                  <p:childTnLst>
                                    <p:set>
                                      <p:cBhvr>
                                        <p:cTn id="2930" dur="1" fill="hold">
                                          <p:stCondLst>
                                            <p:cond delay="0"/>
                                          </p:stCondLst>
                                        </p:cTn>
                                        <p:tgtEl>
                                          <p:spTgt spid="15">
                                            <p:graphicEl>
                                              <a:chart seriesIdx="-4" categoryIdx="727" bldStep="category"/>
                                            </p:graphicEl>
                                          </p:spTgt>
                                        </p:tgtEl>
                                        <p:attrNameLst>
                                          <p:attrName>style.visibility</p:attrName>
                                        </p:attrNameLst>
                                      </p:cBhvr>
                                      <p:to>
                                        <p:strVal val="visible"/>
                                      </p:to>
                                    </p:set>
                                    <p:animEffect transition="in" filter="wipe(down)">
                                      <p:cBhvr>
                                        <p:cTn id="2931" dur="50"/>
                                        <p:tgtEl>
                                          <p:spTgt spid="15">
                                            <p:graphicEl>
                                              <a:chart seriesIdx="-4" categoryIdx="727" bldStep="category"/>
                                            </p:graphicEl>
                                          </p:spTgt>
                                        </p:tgtEl>
                                      </p:cBhvr>
                                    </p:animEffect>
                                  </p:childTnLst>
                                </p:cTn>
                              </p:par>
                            </p:childTnLst>
                          </p:cTn>
                        </p:par>
                        <p:par>
                          <p:cTn id="2932" fill="hold">
                            <p:stCondLst>
                              <p:cond delay="36600"/>
                            </p:stCondLst>
                            <p:childTnLst>
                              <p:par>
                                <p:cTn id="2933" presetID="22" presetClass="entr" presetSubtype="4" fill="hold" grpId="0" nodeType="afterEffect">
                                  <p:stCondLst>
                                    <p:cond delay="0"/>
                                  </p:stCondLst>
                                  <p:childTnLst>
                                    <p:set>
                                      <p:cBhvr>
                                        <p:cTn id="2934" dur="1" fill="hold">
                                          <p:stCondLst>
                                            <p:cond delay="0"/>
                                          </p:stCondLst>
                                        </p:cTn>
                                        <p:tgtEl>
                                          <p:spTgt spid="15">
                                            <p:graphicEl>
                                              <a:chart seriesIdx="-4" categoryIdx="728" bldStep="category"/>
                                            </p:graphicEl>
                                          </p:spTgt>
                                        </p:tgtEl>
                                        <p:attrNameLst>
                                          <p:attrName>style.visibility</p:attrName>
                                        </p:attrNameLst>
                                      </p:cBhvr>
                                      <p:to>
                                        <p:strVal val="visible"/>
                                      </p:to>
                                    </p:set>
                                    <p:animEffect transition="in" filter="wipe(down)">
                                      <p:cBhvr>
                                        <p:cTn id="2935" dur="50"/>
                                        <p:tgtEl>
                                          <p:spTgt spid="15">
                                            <p:graphicEl>
                                              <a:chart seriesIdx="-4" categoryIdx="728" bldStep="category"/>
                                            </p:graphicEl>
                                          </p:spTgt>
                                        </p:tgtEl>
                                      </p:cBhvr>
                                    </p:animEffect>
                                  </p:childTnLst>
                                </p:cTn>
                              </p:par>
                            </p:childTnLst>
                          </p:cTn>
                        </p:par>
                        <p:par>
                          <p:cTn id="2936" fill="hold">
                            <p:stCondLst>
                              <p:cond delay="36650"/>
                            </p:stCondLst>
                            <p:childTnLst>
                              <p:par>
                                <p:cTn id="2937" presetID="22" presetClass="entr" presetSubtype="4" fill="hold" grpId="0" nodeType="afterEffect">
                                  <p:stCondLst>
                                    <p:cond delay="0"/>
                                  </p:stCondLst>
                                  <p:childTnLst>
                                    <p:set>
                                      <p:cBhvr>
                                        <p:cTn id="2938" dur="1" fill="hold">
                                          <p:stCondLst>
                                            <p:cond delay="0"/>
                                          </p:stCondLst>
                                        </p:cTn>
                                        <p:tgtEl>
                                          <p:spTgt spid="15">
                                            <p:graphicEl>
                                              <a:chart seriesIdx="-4" categoryIdx="729" bldStep="category"/>
                                            </p:graphicEl>
                                          </p:spTgt>
                                        </p:tgtEl>
                                        <p:attrNameLst>
                                          <p:attrName>style.visibility</p:attrName>
                                        </p:attrNameLst>
                                      </p:cBhvr>
                                      <p:to>
                                        <p:strVal val="visible"/>
                                      </p:to>
                                    </p:set>
                                    <p:animEffect transition="in" filter="wipe(down)">
                                      <p:cBhvr>
                                        <p:cTn id="2939" dur="50"/>
                                        <p:tgtEl>
                                          <p:spTgt spid="15">
                                            <p:graphicEl>
                                              <a:chart seriesIdx="-4" categoryIdx="729" bldStep="category"/>
                                            </p:graphicEl>
                                          </p:spTgt>
                                        </p:tgtEl>
                                      </p:cBhvr>
                                    </p:animEffect>
                                  </p:childTnLst>
                                </p:cTn>
                              </p:par>
                            </p:childTnLst>
                          </p:cTn>
                        </p:par>
                        <p:par>
                          <p:cTn id="2940" fill="hold">
                            <p:stCondLst>
                              <p:cond delay="36700"/>
                            </p:stCondLst>
                            <p:childTnLst>
                              <p:par>
                                <p:cTn id="2941" presetID="22" presetClass="entr" presetSubtype="4" fill="hold" grpId="0" nodeType="afterEffect">
                                  <p:stCondLst>
                                    <p:cond delay="0"/>
                                  </p:stCondLst>
                                  <p:childTnLst>
                                    <p:set>
                                      <p:cBhvr>
                                        <p:cTn id="2942" dur="1" fill="hold">
                                          <p:stCondLst>
                                            <p:cond delay="0"/>
                                          </p:stCondLst>
                                        </p:cTn>
                                        <p:tgtEl>
                                          <p:spTgt spid="15">
                                            <p:graphicEl>
                                              <a:chart seriesIdx="-4" categoryIdx="730" bldStep="category"/>
                                            </p:graphicEl>
                                          </p:spTgt>
                                        </p:tgtEl>
                                        <p:attrNameLst>
                                          <p:attrName>style.visibility</p:attrName>
                                        </p:attrNameLst>
                                      </p:cBhvr>
                                      <p:to>
                                        <p:strVal val="visible"/>
                                      </p:to>
                                    </p:set>
                                    <p:animEffect transition="in" filter="wipe(down)">
                                      <p:cBhvr>
                                        <p:cTn id="2943" dur="50"/>
                                        <p:tgtEl>
                                          <p:spTgt spid="15">
                                            <p:graphicEl>
                                              <a:chart seriesIdx="-4" categoryIdx="730" bldStep="category"/>
                                            </p:graphicEl>
                                          </p:spTgt>
                                        </p:tgtEl>
                                      </p:cBhvr>
                                    </p:animEffect>
                                  </p:childTnLst>
                                </p:cTn>
                              </p:par>
                            </p:childTnLst>
                          </p:cTn>
                        </p:par>
                        <p:par>
                          <p:cTn id="2944" fill="hold">
                            <p:stCondLst>
                              <p:cond delay="36750"/>
                            </p:stCondLst>
                            <p:childTnLst>
                              <p:par>
                                <p:cTn id="2945" presetID="22" presetClass="entr" presetSubtype="4" fill="hold" grpId="0" nodeType="afterEffect">
                                  <p:stCondLst>
                                    <p:cond delay="0"/>
                                  </p:stCondLst>
                                  <p:childTnLst>
                                    <p:set>
                                      <p:cBhvr>
                                        <p:cTn id="2946" dur="1" fill="hold">
                                          <p:stCondLst>
                                            <p:cond delay="0"/>
                                          </p:stCondLst>
                                        </p:cTn>
                                        <p:tgtEl>
                                          <p:spTgt spid="15">
                                            <p:graphicEl>
                                              <a:chart seriesIdx="-4" categoryIdx="731" bldStep="category"/>
                                            </p:graphicEl>
                                          </p:spTgt>
                                        </p:tgtEl>
                                        <p:attrNameLst>
                                          <p:attrName>style.visibility</p:attrName>
                                        </p:attrNameLst>
                                      </p:cBhvr>
                                      <p:to>
                                        <p:strVal val="visible"/>
                                      </p:to>
                                    </p:set>
                                    <p:animEffect transition="in" filter="wipe(down)">
                                      <p:cBhvr>
                                        <p:cTn id="2947" dur="50"/>
                                        <p:tgtEl>
                                          <p:spTgt spid="15">
                                            <p:graphicEl>
                                              <a:chart seriesIdx="-4" categoryIdx="731" bldStep="category"/>
                                            </p:graphicEl>
                                          </p:spTgt>
                                        </p:tgtEl>
                                      </p:cBhvr>
                                    </p:animEffect>
                                  </p:childTnLst>
                                </p:cTn>
                              </p:par>
                            </p:childTnLst>
                          </p:cTn>
                        </p:par>
                        <p:par>
                          <p:cTn id="2948" fill="hold">
                            <p:stCondLst>
                              <p:cond delay="36800"/>
                            </p:stCondLst>
                            <p:childTnLst>
                              <p:par>
                                <p:cTn id="2949" presetID="22" presetClass="entr" presetSubtype="4" fill="hold" grpId="0" nodeType="afterEffect">
                                  <p:stCondLst>
                                    <p:cond delay="0"/>
                                  </p:stCondLst>
                                  <p:childTnLst>
                                    <p:set>
                                      <p:cBhvr>
                                        <p:cTn id="2950" dur="1" fill="hold">
                                          <p:stCondLst>
                                            <p:cond delay="0"/>
                                          </p:stCondLst>
                                        </p:cTn>
                                        <p:tgtEl>
                                          <p:spTgt spid="15">
                                            <p:graphicEl>
                                              <a:chart seriesIdx="-4" categoryIdx="732" bldStep="category"/>
                                            </p:graphicEl>
                                          </p:spTgt>
                                        </p:tgtEl>
                                        <p:attrNameLst>
                                          <p:attrName>style.visibility</p:attrName>
                                        </p:attrNameLst>
                                      </p:cBhvr>
                                      <p:to>
                                        <p:strVal val="visible"/>
                                      </p:to>
                                    </p:set>
                                    <p:animEffect transition="in" filter="wipe(down)">
                                      <p:cBhvr>
                                        <p:cTn id="2951" dur="50"/>
                                        <p:tgtEl>
                                          <p:spTgt spid="15">
                                            <p:graphicEl>
                                              <a:chart seriesIdx="-4" categoryIdx="732" bldStep="category"/>
                                            </p:graphicEl>
                                          </p:spTgt>
                                        </p:tgtEl>
                                      </p:cBhvr>
                                    </p:animEffect>
                                  </p:childTnLst>
                                </p:cTn>
                              </p:par>
                            </p:childTnLst>
                          </p:cTn>
                        </p:par>
                        <p:par>
                          <p:cTn id="2952" fill="hold">
                            <p:stCondLst>
                              <p:cond delay="36850"/>
                            </p:stCondLst>
                            <p:childTnLst>
                              <p:par>
                                <p:cTn id="2953" presetID="22" presetClass="entr" presetSubtype="4" fill="hold" grpId="0" nodeType="afterEffect">
                                  <p:stCondLst>
                                    <p:cond delay="0"/>
                                  </p:stCondLst>
                                  <p:childTnLst>
                                    <p:set>
                                      <p:cBhvr>
                                        <p:cTn id="2954" dur="1" fill="hold">
                                          <p:stCondLst>
                                            <p:cond delay="0"/>
                                          </p:stCondLst>
                                        </p:cTn>
                                        <p:tgtEl>
                                          <p:spTgt spid="15">
                                            <p:graphicEl>
                                              <a:chart seriesIdx="-4" categoryIdx="733" bldStep="category"/>
                                            </p:graphicEl>
                                          </p:spTgt>
                                        </p:tgtEl>
                                        <p:attrNameLst>
                                          <p:attrName>style.visibility</p:attrName>
                                        </p:attrNameLst>
                                      </p:cBhvr>
                                      <p:to>
                                        <p:strVal val="visible"/>
                                      </p:to>
                                    </p:set>
                                    <p:animEffect transition="in" filter="wipe(down)">
                                      <p:cBhvr>
                                        <p:cTn id="2955" dur="50"/>
                                        <p:tgtEl>
                                          <p:spTgt spid="15">
                                            <p:graphicEl>
                                              <a:chart seriesIdx="-4" categoryIdx="733" bldStep="category"/>
                                            </p:graphicEl>
                                          </p:spTgt>
                                        </p:tgtEl>
                                      </p:cBhvr>
                                    </p:animEffect>
                                  </p:childTnLst>
                                </p:cTn>
                              </p:par>
                            </p:childTnLst>
                          </p:cTn>
                        </p:par>
                        <p:par>
                          <p:cTn id="2956" fill="hold">
                            <p:stCondLst>
                              <p:cond delay="36900"/>
                            </p:stCondLst>
                            <p:childTnLst>
                              <p:par>
                                <p:cTn id="2957" presetID="22" presetClass="entr" presetSubtype="4" fill="hold" grpId="0" nodeType="afterEffect">
                                  <p:stCondLst>
                                    <p:cond delay="0"/>
                                  </p:stCondLst>
                                  <p:childTnLst>
                                    <p:set>
                                      <p:cBhvr>
                                        <p:cTn id="2958" dur="1" fill="hold">
                                          <p:stCondLst>
                                            <p:cond delay="0"/>
                                          </p:stCondLst>
                                        </p:cTn>
                                        <p:tgtEl>
                                          <p:spTgt spid="15">
                                            <p:graphicEl>
                                              <a:chart seriesIdx="-4" categoryIdx="734" bldStep="category"/>
                                            </p:graphicEl>
                                          </p:spTgt>
                                        </p:tgtEl>
                                        <p:attrNameLst>
                                          <p:attrName>style.visibility</p:attrName>
                                        </p:attrNameLst>
                                      </p:cBhvr>
                                      <p:to>
                                        <p:strVal val="visible"/>
                                      </p:to>
                                    </p:set>
                                    <p:animEffect transition="in" filter="wipe(down)">
                                      <p:cBhvr>
                                        <p:cTn id="2959" dur="50"/>
                                        <p:tgtEl>
                                          <p:spTgt spid="15">
                                            <p:graphicEl>
                                              <a:chart seriesIdx="-4" categoryIdx="734" bldStep="category"/>
                                            </p:graphicEl>
                                          </p:spTgt>
                                        </p:tgtEl>
                                      </p:cBhvr>
                                    </p:animEffect>
                                  </p:childTnLst>
                                </p:cTn>
                              </p:par>
                            </p:childTnLst>
                          </p:cTn>
                        </p:par>
                        <p:par>
                          <p:cTn id="2960" fill="hold">
                            <p:stCondLst>
                              <p:cond delay="36950"/>
                            </p:stCondLst>
                            <p:childTnLst>
                              <p:par>
                                <p:cTn id="2961" presetID="22" presetClass="entr" presetSubtype="4" fill="hold" grpId="0" nodeType="afterEffect">
                                  <p:stCondLst>
                                    <p:cond delay="0"/>
                                  </p:stCondLst>
                                  <p:childTnLst>
                                    <p:set>
                                      <p:cBhvr>
                                        <p:cTn id="2962" dur="1" fill="hold">
                                          <p:stCondLst>
                                            <p:cond delay="0"/>
                                          </p:stCondLst>
                                        </p:cTn>
                                        <p:tgtEl>
                                          <p:spTgt spid="15">
                                            <p:graphicEl>
                                              <a:chart seriesIdx="-4" categoryIdx="735" bldStep="category"/>
                                            </p:graphicEl>
                                          </p:spTgt>
                                        </p:tgtEl>
                                        <p:attrNameLst>
                                          <p:attrName>style.visibility</p:attrName>
                                        </p:attrNameLst>
                                      </p:cBhvr>
                                      <p:to>
                                        <p:strVal val="visible"/>
                                      </p:to>
                                    </p:set>
                                    <p:animEffect transition="in" filter="wipe(down)">
                                      <p:cBhvr>
                                        <p:cTn id="2963" dur="50"/>
                                        <p:tgtEl>
                                          <p:spTgt spid="15">
                                            <p:graphicEl>
                                              <a:chart seriesIdx="-4" categoryIdx="735" bldStep="category"/>
                                            </p:graphicEl>
                                          </p:spTgt>
                                        </p:tgtEl>
                                      </p:cBhvr>
                                    </p:animEffect>
                                  </p:childTnLst>
                                </p:cTn>
                              </p:par>
                            </p:childTnLst>
                          </p:cTn>
                        </p:par>
                        <p:par>
                          <p:cTn id="2964" fill="hold">
                            <p:stCondLst>
                              <p:cond delay="37000"/>
                            </p:stCondLst>
                            <p:childTnLst>
                              <p:par>
                                <p:cTn id="2965" presetID="22" presetClass="entr" presetSubtype="4" fill="hold" grpId="0" nodeType="afterEffect">
                                  <p:stCondLst>
                                    <p:cond delay="0"/>
                                  </p:stCondLst>
                                  <p:childTnLst>
                                    <p:set>
                                      <p:cBhvr>
                                        <p:cTn id="2966" dur="1" fill="hold">
                                          <p:stCondLst>
                                            <p:cond delay="0"/>
                                          </p:stCondLst>
                                        </p:cTn>
                                        <p:tgtEl>
                                          <p:spTgt spid="15">
                                            <p:graphicEl>
                                              <a:chart seriesIdx="-4" categoryIdx="736" bldStep="category"/>
                                            </p:graphicEl>
                                          </p:spTgt>
                                        </p:tgtEl>
                                        <p:attrNameLst>
                                          <p:attrName>style.visibility</p:attrName>
                                        </p:attrNameLst>
                                      </p:cBhvr>
                                      <p:to>
                                        <p:strVal val="visible"/>
                                      </p:to>
                                    </p:set>
                                    <p:animEffect transition="in" filter="wipe(down)">
                                      <p:cBhvr>
                                        <p:cTn id="2967" dur="50"/>
                                        <p:tgtEl>
                                          <p:spTgt spid="15">
                                            <p:graphicEl>
                                              <a:chart seriesIdx="-4" categoryIdx="736" bldStep="category"/>
                                            </p:graphicEl>
                                          </p:spTgt>
                                        </p:tgtEl>
                                      </p:cBhvr>
                                    </p:animEffect>
                                  </p:childTnLst>
                                </p:cTn>
                              </p:par>
                            </p:childTnLst>
                          </p:cTn>
                        </p:par>
                        <p:par>
                          <p:cTn id="2968" fill="hold">
                            <p:stCondLst>
                              <p:cond delay="37050"/>
                            </p:stCondLst>
                            <p:childTnLst>
                              <p:par>
                                <p:cTn id="2969" presetID="22" presetClass="entr" presetSubtype="4" fill="hold" grpId="0" nodeType="afterEffect">
                                  <p:stCondLst>
                                    <p:cond delay="0"/>
                                  </p:stCondLst>
                                  <p:childTnLst>
                                    <p:set>
                                      <p:cBhvr>
                                        <p:cTn id="2970" dur="1" fill="hold">
                                          <p:stCondLst>
                                            <p:cond delay="0"/>
                                          </p:stCondLst>
                                        </p:cTn>
                                        <p:tgtEl>
                                          <p:spTgt spid="15">
                                            <p:graphicEl>
                                              <a:chart seriesIdx="-4" categoryIdx="737" bldStep="category"/>
                                            </p:graphicEl>
                                          </p:spTgt>
                                        </p:tgtEl>
                                        <p:attrNameLst>
                                          <p:attrName>style.visibility</p:attrName>
                                        </p:attrNameLst>
                                      </p:cBhvr>
                                      <p:to>
                                        <p:strVal val="visible"/>
                                      </p:to>
                                    </p:set>
                                    <p:animEffect transition="in" filter="wipe(down)">
                                      <p:cBhvr>
                                        <p:cTn id="2971" dur="50"/>
                                        <p:tgtEl>
                                          <p:spTgt spid="15">
                                            <p:graphicEl>
                                              <a:chart seriesIdx="-4" categoryIdx="737" bldStep="category"/>
                                            </p:graphicEl>
                                          </p:spTgt>
                                        </p:tgtEl>
                                      </p:cBhvr>
                                    </p:animEffect>
                                  </p:childTnLst>
                                </p:cTn>
                              </p:par>
                            </p:childTnLst>
                          </p:cTn>
                        </p:par>
                        <p:par>
                          <p:cTn id="2972" fill="hold">
                            <p:stCondLst>
                              <p:cond delay="37100"/>
                            </p:stCondLst>
                            <p:childTnLst>
                              <p:par>
                                <p:cTn id="2973" presetID="22" presetClass="entr" presetSubtype="4" fill="hold" grpId="0" nodeType="afterEffect">
                                  <p:stCondLst>
                                    <p:cond delay="0"/>
                                  </p:stCondLst>
                                  <p:childTnLst>
                                    <p:set>
                                      <p:cBhvr>
                                        <p:cTn id="2974" dur="1" fill="hold">
                                          <p:stCondLst>
                                            <p:cond delay="0"/>
                                          </p:stCondLst>
                                        </p:cTn>
                                        <p:tgtEl>
                                          <p:spTgt spid="15">
                                            <p:graphicEl>
                                              <a:chart seriesIdx="-4" categoryIdx="738" bldStep="category"/>
                                            </p:graphicEl>
                                          </p:spTgt>
                                        </p:tgtEl>
                                        <p:attrNameLst>
                                          <p:attrName>style.visibility</p:attrName>
                                        </p:attrNameLst>
                                      </p:cBhvr>
                                      <p:to>
                                        <p:strVal val="visible"/>
                                      </p:to>
                                    </p:set>
                                    <p:animEffect transition="in" filter="wipe(down)">
                                      <p:cBhvr>
                                        <p:cTn id="2975" dur="50"/>
                                        <p:tgtEl>
                                          <p:spTgt spid="15">
                                            <p:graphicEl>
                                              <a:chart seriesIdx="-4" categoryIdx="738" bldStep="category"/>
                                            </p:graphicEl>
                                          </p:spTgt>
                                        </p:tgtEl>
                                      </p:cBhvr>
                                    </p:animEffect>
                                  </p:childTnLst>
                                </p:cTn>
                              </p:par>
                            </p:childTnLst>
                          </p:cTn>
                        </p:par>
                        <p:par>
                          <p:cTn id="2976" fill="hold">
                            <p:stCondLst>
                              <p:cond delay="37150"/>
                            </p:stCondLst>
                            <p:childTnLst>
                              <p:par>
                                <p:cTn id="2977" presetID="22" presetClass="entr" presetSubtype="4" fill="hold" grpId="0" nodeType="afterEffect">
                                  <p:stCondLst>
                                    <p:cond delay="0"/>
                                  </p:stCondLst>
                                  <p:childTnLst>
                                    <p:set>
                                      <p:cBhvr>
                                        <p:cTn id="2978" dur="1" fill="hold">
                                          <p:stCondLst>
                                            <p:cond delay="0"/>
                                          </p:stCondLst>
                                        </p:cTn>
                                        <p:tgtEl>
                                          <p:spTgt spid="15">
                                            <p:graphicEl>
                                              <a:chart seriesIdx="-4" categoryIdx="739" bldStep="category"/>
                                            </p:graphicEl>
                                          </p:spTgt>
                                        </p:tgtEl>
                                        <p:attrNameLst>
                                          <p:attrName>style.visibility</p:attrName>
                                        </p:attrNameLst>
                                      </p:cBhvr>
                                      <p:to>
                                        <p:strVal val="visible"/>
                                      </p:to>
                                    </p:set>
                                    <p:animEffect transition="in" filter="wipe(down)">
                                      <p:cBhvr>
                                        <p:cTn id="2979" dur="50"/>
                                        <p:tgtEl>
                                          <p:spTgt spid="15">
                                            <p:graphicEl>
                                              <a:chart seriesIdx="-4" categoryIdx="739" bldStep="category"/>
                                            </p:graphicEl>
                                          </p:spTgt>
                                        </p:tgtEl>
                                      </p:cBhvr>
                                    </p:animEffect>
                                  </p:childTnLst>
                                </p:cTn>
                              </p:par>
                            </p:childTnLst>
                          </p:cTn>
                        </p:par>
                        <p:par>
                          <p:cTn id="2980" fill="hold">
                            <p:stCondLst>
                              <p:cond delay="37200"/>
                            </p:stCondLst>
                            <p:childTnLst>
                              <p:par>
                                <p:cTn id="2981" presetID="22" presetClass="entr" presetSubtype="4" fill="hold" grpId="0" nodeType="afterEffect">
                                  <p:stCondLst>
                                    <p:cond delay="0"/>
                                  </p:stCondLst>
                                  <p:childTnLst>
                                    <p:set>
                                      <p:cBhvr>
                                        <p:cTn id="2982" dur="1" fill="hold">
                                          <p:stCondLst>
                                            <p:cond delay="0"/>
                                          </p:stCondLst>
                                        </p:cTn>
                                        <p:tgtEl>
                                          <p:spTgt spid="15">
                                            <p:graphicEl>
                                              <a:chart seriesIdx="-4" categoryIdx="740" bldStep="category"/>
                                            </p:graphicEl>
                                          </p:spTgt>
                                        </p:tgtEl>
                                        <p:attrNameLst>
                                          <p:attrName>style.visibility</p:attrName>
                                        </p:attrNameLst>
                                      </p:cBhvr>
                                      <p:to>
                                        <p:strVal val="visible"/>
                                      </p:to>
                                    </p:set>
                                    <p:animEffect transition="in" filter="wipe(down)">
                                      <p:cBhvr>
                                        <p:cTn id="2983" dur="50"/>
                                        <p:tgtEl>
                                          <p:spTgt spid="15">
                                            <p:graphicEl>
                                              <a:chart seriesIdx="-4" categoryIdx="740" bldStep="category"/>
                                            </p:graphicEl>
                                          </p:spTgt>
                                        </p:tgtEl>
                                      </p:cBhvr>
                                    </p:animEffect>
                                  </p:childTnLst>
                                </p:cTn>
                              </p:par>
                            </p:childTnLst>
                          </p:cTn>
                        </p:par>
                        <p:par>
                          <p:cTn id="2984" fill="hold">
                            <p:stCondLst>
                              <p:cond delay="37250"/>
                            </p:stCondLst>
                            <p:childTnLst>
                              <p:par>
                                <p:cTn id="2985" presetID="22" presetClass="entr" presetSubtype="4" fill="hold" grpId="0" nodeType="afterEffect">
                                  <p:stCondLst>
                                    <p:cond delay="0"/>
                                  </p:stCondLst>
                                  <p:childTnLst>
                                    <p:set>
                                      <p:cBhvr>
                                        <p:cTn id="2986" dur="1" fill="hold">
                                          <p:stCondLst>
                                            <p:cond delay="0"/>
                                          </p:stCondLst>
                                        </p:cTn>
                                        <p:tgtEl>
                                          <p:spTgt spid="15">
                                            <p:graphicEl>
                                              <a:chart seriesIdx="-4" categoryIdx="741" bldStep="category"/>
                                            </p:graphicEl>
                                          </p:spTgt>
                                        </p:tgtEl>
                                        <p:attrNameLst>
                                          <p:attrName>style.visibility</p:attrName>
                                        </p:attrNameLst>
                                      </p:cBhvr>
                                      <p:to>
                                        <p:strVal val="visible"/>
                                      </p:to>
                                    </p:set>
                                    <p:animEffect transition="in" filter="wipe(down)">
                                      <p:cBhvr>
                                        <p:cTn id="2987" dur="50"/>
                                        <p:tgtEl>
                                          <p:spTgt spid="15">
                                            <p:graphicEl>
                                              <a:chart seriesIdx="-4" categoryIdx="741" bldStep="category"/>
                                            </p:graphicEl>
                                          </p:spTgt>
                                        </p:tgtEl>
                                      </p:cBhvr>
                                    </p:animEffect>
                                  </p:childTnLst>
                                </p:cTn>
                              </p:par>
                            </p:childTnLst>
                          </p:cTn>
                        </p:par>
                        <p:par>
                          <p:cTn id="2988" fill="hold">
                            <p:stCondLst>
                              <p:cond delay="37300"/>
                            </p:stCondLst>
                            <p:childTnLst>
                              <p:par>
                                <p:cTn id="2989" presetID="22" presetClass="entr" presetSubtype="4" fill="hold" grpId="0" nodeType="afterEffect">
                                  <p:stCondLst>
                                    <p:cond delay="0"/>
                                  </p:stCondLst>
                                  <p:childTnLst>
                                    <p:set>
                                      <p:cBhvr>
                                        <p:cTn id="2990" dur="1" fill="hold">
                                          <p:stCondLst>
                                            <p:cond delay="0"/>
                                          </p:stCondLst>
                                        </p:cTn>
                                        <p:tgtEl>
                                          <p:spTgt spid="15">
                                            <p:graphicEl>
                                              <a:chart seriesIdx="-4" categoryIdx="742" bldStep="category"/>
                                            </p:graphicEl>
                                          </p:spTgt>
                                        </p:tgtEl>
                                        <p:attrNameLst>
                                          <p:attrName>style.visibility</p:attrName>
                                        </p:attrNameLst>
                                      </p:cBhvr>
                                      <p:to>
                                        <p:strVal val="visible"/>
                                      </p:to>
                                    </p:set>
                                    <p:animEffect transition="in" filter="wipe(down)">
                                      <p:cBhvr>
                                        <p:cTn id="2991" dur="50"/>
                                        <p:tgtEl>
                                          <p:spTgt spid="15">
                                            <p:graphicEl>
                                              <a:chart seriesIdx="-4" categoryIdx="742" bldStep="category"/>
                                            </p:graphicEl>
                                          </p:spTgt>
                                        </p:tgtEl>
                                      </p:cBhvr>
                                    </p:animEffect>
                                  </p:childTnLst>
                                </p:cTn>
                              </p:par>
                            </p:childTnLst>
                          </p:cTn>
                        </p:par>
                        <p:par>
                          <p:cTn id="2992" fill="hold">
                            <p:stCondLst>
                              <p:cond delay="37350"/>
                            </p:stCondLst>
                            <p:childTnLst>
                              <p:par>
                                <p:cTn id="2993" presetID="22" presetClass="entr" presetSubtype="4" fill="hold" grpId="0" nodeType="afterEffect">
                                  <p:stCondLst>
                                    <p:cond delay="0"/>
                                  </p:stCondLst>
                                  <p:childTnLst>
                                    <p:set>
                                      <p:cBhvr>
                                        <p:cTn id="2994" dur="1" fill="hold">
                                          <p:stCondLst>
                                            <p:cond delay="0"/>
                                          </p:stCondLst>
                                        </p:cTn>
                                        <p:tgtEl>
                                          <p:spTgt spid="15">
                                            <p:graphicEl>
                                              <a:chart seriesIdx="-4" categoryIdx="743" bldStep="category"/>
                                            </p:graphicEl>
                                          </p:spTgt>
                                        </p:tgtEl>
                                        <p:attrNameLst>
                                          <p:attrName>style.visibility</p:attrName>
                                        </p:attrNameLst>
                                      </p:cBhvr>
                                      <p:to>
                                        <p:strVal val="visible"/>
                                      </p:to>
                                    </p:set>
                                    <p:animEffect transition="in" filter="wipe(down)">
                                      <p:cBhvr>
                                        <p:cTn id="2995" dur="50"/>
                                        <p:tgtEl>
                                          <p:spTgt spid="15">
                                            <p:graphicEl>
                                              <a:chart seriesIdx="-4" categoryIdx="743" bldStep="category"/>
                                            </p:graphicEl>
                                          </p:spTgt>
                                        </p:tgtEl>
                                      </p:cBhvr>
                                    </p:animEffect>
                                  </p:childTnLst>
                                </p:cTn>
                              </p:par>
                            </p:childTnLst>
                          </p:cTn>
                        </p:par>
                        <p:par>
                          <p:cTn id="2996" fill="hold">
                            <p:stCondLst>
                              <p:cond delay="37400"/>
                            </p:stCondLst>
                            <p:childTnLst>
                              <p:par>
                                <p:cTn id="2997" presetID="22" presetClass="entr" presetSubtype="4" fill="hold" grpId="0" nodeType="afterEffect">
                                  <p:stCondLst>
                                    <p:cond delay="0"/>
                                  </p:stCondLst>
                                  <p:childTnLst>
                                    <p:set>
                                      <p:cBhvr>
                                        <p:cTn id="2998" dur="1" fill="hold">
                                          <p:stCondLst>
                                            <p:cond delay="0"/>
                                          </p:stCondLst>
                                        </p:cTn>
                                        <p:tgtEl>
                                          <p:spTgt spid="15">
                                            <p:graphicEl>
                                              <a:chart seriesIdx="-4" categoryIdx="744" bldStep="category"/>
                                            </p:graphicEl>
                                          </p:spTgt>
                                        </p:tgtEl>
                                        <p:attrNameLst>
                                          <p:attrName>style.visibility</p:attrName>
                                        </p:attrNameLst>
                                      </p:cBhvr>
                                      <p:to>
                                        <p:strVal val="visible"/>
                                      </p:to>
                                    </p:set>
                                    <p:animEffect transition="in" filter="wipe(down)">
                                      <p:cBhvr>
                                        <p:cTn id="2999" dur="50"/>
                                        <p:tgtEl>
                                          <p:spTgt spid="15">
                                            <p:graphicEl>
                                              <a:chart seriesIdx="-4" categoryIdx="744" bldStep="category"/>
                                            </p:graphicEl>
                                          </p:spTgt>
                                        </p:tgtEl>
                                      </p:cBhvr>
                                    </p:animEffect>
                                  </p:childTnLst>
                                </p:cTn>
                              </p:par>
                            </p:childTnLst>
                          </p:cTn>
                        </p:par>
                        <p:par>
                          <p:cTn id="3000" fill="hold">
                            <p:stCondLst>
                              <p:cond delay="37450"/>
                            </p:stCondLst>
                            <p:childTnLst>
                              <p:par>
                                <p:cTn id="3001" presetID="22" presetClass="entr" presetSubtype="4" fill="hold" grpId="0" nodeType="afterEffect">
                                  <p:stCondLst>
                                    <p:cond delay="0"/>
                                  </p:stCondLst>
                                  <p:childTnLst>
                                    <p:set>
                                      <p:cBhvr>
                                        <p:cTn id="3002" dur="1" fill="hold">
                                          <p:stCondLst>
                                            <p:cond delay="0"/>
                                          </p:stCondLst>
                                        </p:cTn>
                                        <p:tgtEl>
                                          <p:spTgt spid="15">
                                            <p:graphicEl>
                                              <a:chart seriesIdx="-4" categoryIdx="745" bldStep="category"/>
                                            </p:graphicEl>
                                          </p:spTgt>
                                        </p:tgtEl>
                                        <p:attrNameLst>
                                          <p:attrName>style.visibility</p:attrName>
                                        </p:attrNameLst>
                                      </p:cBhvr>
                                      <p:to>
                                        <p:strVal val="visible"/>
                                      </p:to>
                                    </p:set>
                                    <p:animEffect transition="in" filter="wipe(down)">
                                      <p:cBhvr>
                                        <p:cTn id="3003" dur="50"/>
                                        <p:tgtEl>
                                          <p:spTgt spid="15">
                                            <p:graphicEl>
                                              <a:chart seriesIdx="-4" categoryIdx="745" bldStep="category"/>
                                            </p:graphicEl>
                                          </p:spTgt>
                                        </p:tgtEl>
                                      </p:cBhvr>
                                    </p:animEffect>
                                  </p:childTnLst>
                                </p:cTn>
                              </p:par>
                            </p:childTnLst>
                          </p:cTn>
                        </p:par>
                        <p:par>
                          <p:cTn id="3004" fill="hold">
                            <p:stCondLst>
                              <p:cond delay="37500"/>
                            </p:stCondLst>
                            <p:childTnLst>
                              <p:par>
                                <p:cTn id="3005" presetID="22" presetClass="entr" presetSubtype="4" fill="hold" grpId="0" nodeType="afterEffect">
                                  <p:stCondLst>
                                    <p:cond delay="0"/>
                                  </p:stCondLst>
                                  <p:childTnLst>
                                    <p:set>
                                      <p:cBhvr>
                                        <p:cTn id="3006" dur="1" fill="hold">
                                          <p:stCondLst>
                                            <p:cond delay="0"/>
                                          </p:stCondLst>
                                        </p:cTn>
                                        <p:tgtEl>
                                          <p:spTgt spid="15">
                                            <p:graphicEl>
                                              <a:chart seriesIdx="-4" categoryIdx="746" bldStep="category"/>
                                            </p:graphicEl>
                                          </p:spTgt>
                                        </p:tgtEl>
                                        <p:attrNameLst>
                                          <p:attrName>style.visibility</p:attrName>
                                        </p:attrNameLst>
                                      </p:cBhvr>
                                      <p:to>
                                        <p:strVal val="visible"/>
                                      </p:to>
                                    </p:set>
                                    <p:animEffect transition="in" filter="wipe(down)">
                                      <p:cBhvr>
                                        <p:cTn id="3007" dur="50"/>
                                        <p:tgtEl>
                                          <p:spTgt spid="15">
                                            <p:graphicEl>
                                              <a:chart seriesIdx="-4" categoryIdx="746" bldStep="category"/>
                                            </p:graphicEl>
                                          </p:spTgt>
                                        </p:tgtEl>
                                      </p:cBhvr>
                                    </p:animEffect>
                                  </p:childTnLst>
                                </p:cTn>
                              </p:par>
                            </p:childTnLst>
                          </p:cTn>
                        </p:par>
                        <p:par>
                          <p:cTn id="3008" fill="hold">
                            <p:stCondLst>
                              <p:cond delay="37550"/>
                            </p:stCondLst>
                            <p:childTnLst>
                              <p:par>
                                <p:cTn id="3009" presetID="22" presetClass="entr" presetSubtype="4" fill="hold" grpId="0" nodeType="afterEffect">
                                  <p:stCondLst>
                                    <p:cond delay="0"/>
                                  </p:stCondLst>
                                  <p:childTnLst>
                                    <p:set>
                                      <p:cBhvr>
                                        <p:cTn id="3010" dur="1" fill="hold">
                                          <p:stCondLst>
                                            <p:cond delay="0"/>
                                          </p:stCondLst>
                                        </p:cTn>
                                        <p:tgtEl>
                                          <p:spTgt spid="15">
                                            <p:graphicEl>
                                              <a:chart seriesIdx="-4" categoryIdx="747" bldStep="category"/>
                                            </p:graphicEl>
                                          </p:spTgt>
                                        </p:tgtEl>
                                        <p:attrNameLst>
                                          <p:attrName>style.visibility</p:attrName>
                                        </p:attrNameLst>
                                      </p:cBhvr>
                                      <p:to>
                                        <p:strVal val="visible"/>
                                      </p:to>
                                    </p:set>
                                    <p:animEffect transition="in" filter="wipe(down)">
                                      <p:cBhvr>
                                        <p:cTn id="3011" dur="50"/>
                                        <p:tgtEl>
                                          <p:spTgt spid="15">
                                            <p:graphicEl>
                                              <a:chart seriesIdx="-4" categoryIdx="747" bldStep="category"/>
                                            </p:graphicEl>
                                          </p:spTgt>
                                        </p:tgtEl>
                                      </p:cBhvr>
                                    </p:animEffect>
                                  </p:childTnLst>
                                </p:cTn>
                              </p:par>
                            </p:childTnLst>
                          </p:cTn>
                        </p:par>
                        <p:par>
                          <p:cTn id="3012" fill="hold">
                            <p:stCondLst>
                              <p:cond delay="37600"/>
                            </p:stCondLst>
                            <p:childTnLst>
                              <p:par>
                                <p:cTn id="3013" presetID="22" presetClass="entr" presetSubtype="4" fill="hold" grpId="0" nodeType="afterEffect">
                                  <p:stCondLst>
                                    <p:cond delay="0"/>
                                  </p:stCondLst>
                                  <p:childTnLst>
                                    <p:set>
                                      <p:cBhvr>
                                        <p:cTn id="3014" dur="1" fill="hold">
                                          <p:stCondLst>
                                            <p:cond delay="0"/>
                                          </p:stCondLst>
                                        </p:cTn>
                                        <p:tgtEl>
                                          <p:spTgt spid="15">
                                            <p:graphicEl>
                                              <a:chart seriesIdx="-4" categoryIdx="748" bldStep="category"/>
                                            </p:graphicEl>
                                          </p:spTgt>
                                        </p:tgtEl>
                                        <p:attrNameLst>
                                          <p:attrName>style.visibility</p:attrName>
                                        </p:attrNameLst>
                                      </p:cBhvr>
                                      <p:to>
                                        <p:strVal val="visible"/>
                                      </p:to>
                                    </p:set>
                                    <p:animEffect transition="in" filter="wipe(down)">
                                      <p:cBhvr>
                                        <p:cTn id="3015" dur="50"/>
                                        <p:tgtEl>
                                          <p:spTgt spid="15">
                                            <p:graphicEl>
                                              <a:chart seriesIdx="-4" categoryIdx="748" bldStep="category"/>
                                            </p:graphicEl>
                                          </p:spTgt>
                                        </p:tgtEl>
                                      </p:cBhvr>
                                    </p:animEffect>
                                  </p:childTnLst>
                                </p:cTn>
                              </p:par>
                            </p:childTnLst>
                          </p:cTn>
                        </p:par>
                        <p:par>
                          <p:cTn id="3016" fill="hold">
                            <p:stCondLst>
                              <p:cond delay="37650"/>
                            </p:stCondLst>
                            <p:childTnLst>
                              <p:par>
                                <p:cTn id="3017" presetID="22" presetClass="entr" presetSubtype="4" fill="hold" grpId="0" nodeType="afterEffect">
                                  <p:stCondLst>
                                    <p:cond delay="0"/>
                                  </p:stCondLst>
                                  <p:childTnLst>
                                    <p:set>
                                      <p:cBhvr>
                                        <p:cTn id="3018" dur="1" fill="hold">
                                          <p:stCondLst>
                                            <p:cond delay="0"/>
                                          </p:stCondLst>
                                        </p:cTn>
                                        <p:tgtEl>
                                          <p:spTgt spid="15">
                                            <p:graphicEl>
                                              <a:chart seriesIdx="-4" categoryIdx="749" bldStep="category"/>
                                            </p:graphicEl>
                                          </p:spTgt>
                                        </p:tgtEl>
                                        <p:attrNameLst>
                                          <p:attrName>style.visibility</p:attrName>
                                        </p:attrNameLst>
                                      </p:cBhvr>
                                      <p:to>
                                        <p:strVal val="visible"/>
                                      </p:to>
                                    </p:set>
                                    <p:animEffect transition="in" filter="wipe(down)">
                                      <p:cBhvr>
                                        <p:cTn id="3019" dur="50"/>
                                        <p:tgtEl>
                                          <p:spTgt spid="15">
                                            <p:graphicEl>
                                              <a:chart seriesIdx="-4" categoryIdx="749" bldStep="category"/>
                                            </p:graphicEl>
                                          </p:spTgt>
                                        </p:tgtEl>
                                      </p:cBhvr>
                                    </p:animEffect>
                                  </p:childTnLst>
                                </p:cTn>
                              </p:par>
                            </p:childTnLst>
                          </p:cTn>
                        </p:par>
                        <p:par>
                          <p:cTn id="3020" fill="hold">
                            <p:stCondLst>
                              <p:cond delay="37700"/>
                            </p:stCondLst>
                            <p:childTnLst>
                              <p:par>
                                <p:cTn id="3021" presetID="22" presetClass="entr" presetSubtype="4" fill="hold" grpId="0" nodeType="afterEffect">
                                  <p:stCondLst>
                                    <p:cond delay="0"/>
                                  </p:stCondLst>
                                  <p:childTnLst>
                                    <p:set>
                                      <p:cBhvr>
                                        <p:cTn id="3022" dur="1" fill="hold">
                                          <p:stCondLst>
                                            <p:cond delay="0"/>
                                          </p:stCondLst>
                                        </p:cTn>
                                        <p:tgtEl>
                                          <p:spTgt spid="15">
                                            <p:graphicEl>
                                              <a:chart seriesIdx="-4" categoryIdx="750" bldStep="category"/>
                                            </p:graphicEl>
                                          </p:spTgt>
                                        </p:tgtEl>
                                        <p:attrNameLst>
                                          <p:attrName>style.visibility</p:attrName>
                                        </p:attrNameLst>
                                      </p:cBhvr>
                                      <p:to>
                                        <p:strVal val="visible"/>
                                      </p:to>
                                    </p:set>
                                    <p:animEffect transition="in" filter="wipe(down)">
                                      <p:cBhvr>
                                        <p:cTn id="3023" dur="50"/>
                                        <p:tgtEl>
                                          <p:spTgt spid="15">
                                            <p:graphicEl>
                                              <a:chart seriesIdx="-4" categoryIdx="750" bldStep="category"/>
                                            </p:graphicEl>
                                          </p:spTgt>
                                        </p:tgtEl>
                                      </p:cBhvr>
                                    </p:animEffect>
                                  </p:childTnLst>
                                </p:cTn>
                              </p:par>
                            </p:childTnLst>
                          </p:cTn>
                        </p:par>
                        <p:par>
                          <p:cTn id="3024" fill="hold">
                            <p:stCondLst>
                              <p:cond delay="37750"/>
                            </p:stCondLst>
                            <p:childTnLst>
                              <p:par>
                                <p:cTn id="3025" presetID="22" presetClass="entr" presetSubtype="4" fill="hold" grpId="0" nodeType="afterEffect">
                                  <p:stCondLst>
                                    <p:cond delay="0"/>
                                  </p:stCondLst>
                                  <p:childTnLst>
                                    <p:set>
                                      <p:cBhvr>
                                        <p:cTn id="3026" dur="1" fill="hold">
                                          <p:stCondLst>
                                            <p:cond delay="0"/>
                                          </p:stCondLst>
                                        </p:cTn>
                                        <p:tgtEl>
                                          <p:spTgt spid="15">
                                            <p:graphicEl>
                                              <a:chart seriesIdx="-4" categoryIdx="751" bldStep="category"/>
                                            </p:graphicEl>
                                          </p:spTgt>
                                        </p:tgtEl>
                                        <p:attrNameLst>
                                          <p:attrName>style.visibility</p:attrName>
                                        </p:attrNameLst>
                                      </p:cBhvr>
                                      <p:to>
                                        <p:strVal val="visible"/>
                                      </p:to>
                                    </p:set>
                                    <p:animEffect transition="in" filter="wipe(down)">
                                      <p:cBhvr>
                                        <p:cTn id="3027" dur="50"/>
                                        <p:tgtEl>
                                          <p:spTgt spid="15">
                                            <p:graphicEl>
                                              <a:chart seriesIdx="-4" categoryIdx="751" bldStep="category"/>
                                            </p:graphicEl>
                                          </p:spTgt>
                                        </p:tgtEl>
                                      </p:cBhvr>
                                    </p:animEffect>
                                  </p:childTnLst>
                                </p:cTn>
                              </p:par>
                            </p:childTnLst>
                          </p:cTn>
                        </p:par>
                        <p:par>
                          <p:cTn id="3028" fill="hold">
                            <p:stCondLst>
                              <p:cond delay="37800"/>
                            </p:stCondLst>
                            <p:childTnLst>
                              <p:par>
                                <p:cTn id="3029" presetID="22" presetClass="entr" presetSubtype="4" fill="hold" grpId="0" nodeType="afterEffect">
                                  <p:stCondLst>
                                    <p:cond delay="0"/>
                                  </p:stCondLst>
                                  <p:childTnLst>
                                    <p:set>
                                      <p:cBhvr>
                                        <p:cTn id="3030" dur="1" fill="hold">
                                          <p:stCondLst>
                                            <p:cond delay="0"/>
                                          </p:stCondLst>
                                        </p:cTn>
                                        <p:tgtEl>
                                          <p:spTgt spid="15">
                                            <p:graphicEl>
                                              <a:chart seriesIdx="-4" categoryIdx="752" bldStep="category"/>
                                            </p:graphicEl>
                                          </p:spTgt>
                                        </p:tgtEl>
                                        <p:attrNameLst>
                                          <p:attrName>style.visibility</p:attrName>
                                        </p:attrNameLst>
                                      </p:cBhvr>
                                      <p:to>
                                        <p:strVal val="visible"/>
                                      </p:to>
                                    </p:set>
                                    <p:animEffect transition="in" filter="wipe(down)">
                                      <p:cBhvr>
                                        <p:cTn id="3031" dur="50"/>
                                        <p:tgtEl>
                                          <p:spTgt spid="15">
                                            <p:graphicEl>
                                              <a:chart seriesIdx="-4" categoryIdx="752" bldStep="category"/>
                                            </p:graphicEl>
                                          </p:spTgt>
                                        </p:tgtEl>
                                      </p:cBhvr>
                                    </p:animEffect>
                                  </p:childTnLst>
                                </p:cTn>
                              </p:par>
                            </p:childTnLst>
                          </p:cTn>
                        </p:par>
                        <p:par>
                          <p:cTn id="3032" fill="hold">
                            <p:stCondLst>
                              <p:cond delay="37850"/>
                            </p:stCondLst>
                            <p:childTnLst>
                              <p:par>
                                <p:cTn id="3033" presetID="22" presetClass="entr" presetSubtype="4" fill="hold" grpId="0" nodeType="afterEffect">
                                  <p:stCondLst>
                                    <p:cond delay="0"/>
                                  </p:stCondLst>
                                  <p:childTnLst>
                                    <p:set>
                                      <p:cBhvr>
                                        <p:cTn id="3034" dur="1" fill="hold">
                                          <p:stCondLst>
                                            <p:cond delay="0"/>
                                          </p:stCondLst>
                                        </p:cTn>
                                        <p:tgtEl>
                                          <p:spTgt spid="15">
                                            <p:graphicEl>
                                              <a:chart seriesIdx="-4" categoryIdx="753" bldStep="category"/>
                                            </p:graphicEl>
                                          </p:spTgt>
                                        </p:tgtEl>
                                        <p:attrNameLst>
                                          <p:attrName>style.visibility</p:attrName>
                                        </p:attrNameLst>
                                      </p:cBhvr>
                                      <p:to>
                                        <p:strVal val="visible"/>
                                      </p:to>
                                    </p:set>
                                    <p:animEffect transition="in" filter="wipe(down)">
                                      <p:cBhvr>
                                        <p:cTn id="3035" dur="50"/>
                                        <p:tgtEl>
                                          <p:spTgt spid="15">
                                            <p:graphicEl>
                                              <a:chart seriesIdx="-4" categoryIdx="753" bldStep="category"/>
                                            </p:graphicEl>
                                          </p:spTgt>
                                        </p:tgtEl>
                                      </p:cBhvr>
                                    </p:animEffect>
                                  </p:childTnLst>
                                </p:cTn>
                              </p:par>
                            </p:childTnLst>
                          </p:cTn>
                        </p:par>
                        <p:par>
                          <p:cTn id="3036" fill="hold">
                            <p:stCondLst>
                              <p:cond delay="37900"/>
                            </p:stCondLst>
                            <p:childTnLst>
                              <p:par>
                                <p:cTn id="3037" presetID="22" presetClass="entr" presetSubtype="4" fill="hold" grpId="0" nodeType="afterEffect">
                                  <p:stCondLst>
                                    <p:cond delay="0"/>
                                  </p:stCondLst>
                                  <p:childTnLst>
                                    <p:set>
                                      <p:cBhvr>
                                        <p:cTn id="3038" dur="1" fill="hold">
                                          <p:stCondLst>
                                            <p:cond delay="0"/>
                                          </p:stCondLst>
                                        </p:cTn>
                                        <p:tgtEl>
                                          <p:spTgt spid="15">
                                            <p:graphicEl>
                                              <a:chart seriesIdx="-4" categoryIdx="754" bldStep="category"/>
                                            </p:graphicEl>
                                          </p:spTgt>
                                        </p:tgtEl>
                                        <p:attrNameLst>
                                          <p:attrName>style.visibility</p:attrName>
                                        </p:attrNameLst>
                                      </p:cBhvr>
                                      <p:to>
                                        <p:strVal val="visible"/>
                                      </p:to>
                                    </p:set>
                                    <p:animEffect transition="in" filter="wipe(down)">
                                      <p:cBhvr>
                                        <p:cTn id="3039" dur="50"/>
                                        <p:tgtEl>
                                          <p:spTgt spid="15">
                                            <p:graphicEl>
                                              <a:chart seriesIdx="-4" categoryIdx="754" bldStep="category"/>
                                            </p:graphicEl>
                                          </p:spTgt>
                                        </p:tgtEl>
                                      </p:cBhvr>
                                    </p:animEffect>
                                  </p:childTnLst>
                                </p:cTn>
                              </p:par>
                            </p:childTnLst>
                          </p:cTn>
                        </p:par>
                        <p:par>
                          <p:cTn id="3040" fill="hold">
                            <p:stCondLst>
                              <p:cond delay="37950"/>
                            </p:stCondLst>
                            <p:childTnLst>
                              <p:par>
                                <p:cTn id="3041" presetID="22" presetClass="entr" presetSubtype="4" fill="hold" grpId="0" nodeType="afterEffect">
                                  <p:stCondLst>
                                    <p:cond delay="0"/>
                                  </p:stCondLst>
                                  <p:childTnLst>
                                    <p:set>
                                      <p:cBhvr>
                                        <p:cTn id="3042" dur="1" fill="hold">
                                          <p:stCondLst>
                                            <p:cond delay="0"/>
                                          </p:stCondLst>
                                        </p:cTn>
                                        <p:tgtEl>
                                          <p:spTgt spid="15">
                                            <p:graphicEl>
                                              <a:chart seriesIdx="-4" categoryIdx="755" bldStep="category"/>
                                            </p:graphicEl>
                                          </p:spTgt>
                                        </p:tgtEl>
                                        <p:attrNameLst>
                                          <p:attrName>style.visibility</p:attrName>
                                        </p:attrNameLst>
                                      </p:cBhvr>
                                      <p:to>
                                        <p:strVal val="visible"/>
                                      </p:to>
                                    </p:set>
                                    <p:animEffect transition="in" filter="wipe(down)">
                                      <p:cBhvr>
                                        <p:cTn id="3043" dur="50"/>
                                        <p:tgtEl>
                                          <p:spTgt spid="15">
                                            <p:graphicEl>
                                              <a:chart seriesIdx="-4" categoryIdx="755" bldStep="category"/>
                                            </p:graphicEl>
                                          </p:spTgt>
                                        </p:tgtEl>
                                      </p:cBhvr>
                                    </p:animEffect>
                                  </p:childTnLst>
                                </p:cTn>
                              </p:par>
                            </p:childTnLst>
                          </p:cTn>
                        </p:par>
                        <p:par>
                          <p:cTn id="3044" fill="hold">
                            <p:stCondLst>
                              <p:cond delay="38000"/>
                            </p:stCondLst>
                            <p:childTnLst>
                              <p:par>
                                <p:cTn id="3045" presetID="22" presetClass="entr" presetSubtype="4" fill="hold" grpId="0" nodeType="afterEffect">
                                  <p:stCondLst>
                                    <p:cond delay="0"/>
                                  </p:stCondLst>
                                  <p:childTnLst>
                                    <p:set>
                                      <p:cBhvr>
                                        <p:cTn id="3046" dur="1" fill="hold">
                                          <p:stCondLst>
                                            <p:cond delay="0"/>
                                          </p:stCondLst>
                                        </p:cTn>
                                        <p:tgtEl>
                                          <p:spTgt spid="15">
                                            <p:graphicEl>
                                              <a:chart seriesIdx="-4" categoryIdx="756" bldStep="category"/>
                                            </p:graphicEl>
                                          </p:spTgt>
                                        </p:tgtEl>
                                        <p:attrNameLst>
                                          <p:attrName>style.visibility</p:attrName>
                                        </p:attrNameLst>
                                      </p:cBhvr>
                                      <p:to>
                                        <p:strVal val="visible"/>
                                      </p:to>
                                    </p:set>
                                    <p:animEffect transition="in" filter="wipe(down)">
                                      <p:cBhvr>
                                        <p:cTn id="3047" dur="50"/>
                                        <p:tgtEl>
                                          <p:spTgt spid="15">
                                            <p:graphicEl>
                                              <a:chart seriesIdx="-4" categoryIdx="756" bldStep="category"/>
                                            </p:graphicEl>
                                          </p:spTgt>
                                        </p:tgtEl>
                                      </p:cBhvr>
                                    </p:animEffect>
                                  </p:childTnLst>
                                </p:cTn>
                              </p:par>
                            </p:childTnLst>
                          </p:cTn>
                        </p:par>
                        <p:par>
                          <p:cTn id="3048" fill="hold">
                            <p:stCondLst>
                              <p:cond delay="38050"/>
                            </p:stCondLst>
                            <p:childTnLst>
                              <p:par>
                                <p:cTn id="3049" presetID="22" presetClass="entr" presetSubtype="4" fill="hold" grpId="0" nodeType="afterEffect">
                                  <p:stCondLst>
                                    <p:cond delay="0"/>
                                  </p:stCondLst>
                                  <p:childTnLst>
                                    <p:set>
                                      <p:cBhvr>
                                        <p:cTn id="3050" dur="1" fill="hold">
                                          <p:stCondLst>
                                            <p:cond delay="0"/>
                                          </p:stCondLst>
                                        </p:cTn>
                                        <p:tgtEl>
                                          <p:spTgt spid="15">
                                            <p:graphicEl>
                                              <a:chart seriesIdx="-4" categoryIdx="757" bldStep="category"/>
                                            </p:graphicEl>
                                          </p:spTgt>
                                        </p:tgtEl>
                                        <p:attrNameLst>
                                          <p:attrName>style.visibility</p:attrName>
                                        </p:attrNameLst>
                                      </p:cBhvr>
                                      <p:to>
                                        <p:strVal val="visible"/>
                                      </p:to>
                                    </p:set>
                                    <p:animEffect transition="in" filter="wipe(down)">
                                      <p:cBhvr>
                                        <p:cTn id="3051" dur="50"/>
                                        <p:tgtEl>
                                          <p:spTgt spid="15">
                                            <p:graphicEl>
                                              <a:chart seriesIdx="-4" categoryIdx="757" bldStep="category"/>
                                            </p:graphicEl>
                                          </p:spTgt>
                                        </p:tgtEl>
                                      </p:cBhvr>
                                    </p:animEffect>
                                  </p:childTnLst>
                                </p:cTn>
                              </p:par>
                            </p:childTnLst>
                          </p:cTn>
                        </p:par>
                        <p:par>
                          <p:cTn id="3052" fill="hold">
                            <p:stCondLst>
                              <p:cond delay="38100"/>
                            </p:stCondLst>
                            <p:childTnLst>
                              <p:par>
                                <p:cTn id="3053" presetID="22" presetClass="entr" presetSubtype="4" fill="hold" grpId="0" nodeType="afterEffect">
                                  <p:stCondLst>
                                    <p:cond delay="0"/>
                                  </p:stCondLst>
                                  <p:childTnLst>
                                    <p:set>
                                      <p:cBhvr>
                                        <p:cTn id="3054" dur="1" fill="hold">
                                          <p:stCondLst>
                                            <p:cond delay="0"/>
                                          </p:stCondLst>
                                        </p:cTn>
                                        <p:tgtEl>
                                          <p:spTgt spid="15">
                                            <p:graphicEl>
                                              <a:chart seriesIdx="-4" categoryIdx="758" bldStep="category"/>
                                            </p:graphicEl>
                                          </p:spTgt>
                                        </p:tgtEl>
                                        <p:attrNameLst>
                                          <p:attrName>style.visibility</p:attrName>
                                        </p:attrNameLst>
                                      </p:cBhvr>
                                      <p:to>
                                        <p:strVal val="visible"/>
                                      </p:to>
                                    </p:set>
                                    <p:animEffect transition="in" filter="wipe(down)">
                                      <p:cBhvr>
                                        <p:cTn id="3055" dur="50"/>
                                        <p:tgtEl>
                                          <p:spTgt spid="15">
                                            <p:graphicEl>
                                              <a:chart seriesIdx="-4" categoryIdx="758" bldStep="category"/>
                                            </p:graphicEl>
                                          </p:spTgt>
                                        </p:tgtEl>
                                      </p:cBhvr>
                                    </p:animEffect>
                                  </p:childTnLst>
                                </p:cTn>
                              </p:par>
                            </p:childTnLst>
                          </p:cTn>
                        </p:par>
                        <p:par>
                          <p:cTn id="3056" fill="hold">
                            <p:stCondLst>
                              <p:cond delay="38150"/>
                            </p:stCondLst>
                            <p:childTnLst>
                              <p:par>
                                <p:cTn id="3057" presetID="22" presetClass="entr" presetSubtype="4" fill="hold" grpId="0" nodeType="afterEffect">
                                  <p:stCondLst>
                                    <p:cond delay="0"/>
                                  </p:stCondLst>
                                  <p:childTnLst>
                                    <p:set>
                                      <p:cBhvr>
                                        <p:cTn id="3058" dur="1" fill="hold">
                                          <p:stCondLst>
                                            <p:cond delay="0"/>
                                          </p:stCondLst>
                                        </p:cTn>
                                        <p:tgtEl>
                                          <p:spTgt spid="15">
                                            <p:graphicEl>
                                              <a:chart seriesIdx="-4" categoryIdx="759" bldStep="category"/>
                                            </p:graphicEl>
                                          </p:spTgt>
                                        </p:tgtEl>
                                        <p:attrNameLst>
                                          <p:attrName>style.visibility</p:attrName>
                                        </p:attrNameLst>
                                      </p:cBhvr>
                                      <p:to>
                                        <p:strVal val="visible"/>
                                      </p:to>
                                    </p:set>
                                    <p:animEffect transition="in" filter="wipe(down)">
                                      <p:cBhvr>
                                        <p:cTn id="3059" dur="50"/>
                                        <p:tgtEl>
                                          <p:spTgt spid="15">
                                            <p:graphicEl>
                                              <a:chart seriesIdx="-4" categoryIdx="759" bldStep="category"/>
                                            </p:graphicEl>
                                          </p:spTgt>
                                        </p:tgtEl>
                                      </p:cBhvr>
                                    </p:animEffect>
                                  </p:childTnLst>
                                </p:cTn>
                              </p:par>
                            </p:childTnLst>
                          </p:cTn>
                        </p:par>
                        <p:par>
                          <p:cTn id="3060" fill="hold">
                            <p:stCondLst>
                              <p:cond delay="38200"/>
                            </p:stCondLst>
                            <p:childTnLst>
                              <p:par>
                                <p:cTn id="3061" presetID="22" presetClass="entr" presetSubtype="4" fill="hold" grpId="0" nodeType="afterEffect">
                                  <p:stCondLst>
                                    <p:cond delay="0"/>
                                  </p:stCondLst>
                                  <p:childTnLst>
                                    <p:set>
                                      <p:cBhvr>
                                        <p:cTn id="3062" dur="1" fill="hold">
                                          <p:stCondLst>
                                            <p:cond delay="0"/>
                                          </p:stCondLst>
                                        </p:cTn>
                                        <p:tgtEl>
                                          <p:spTgt spid="15">
                                            <p:graphicEl>
                                              <a:chart seriesIdx="-4" categoryIdx="760" bldStep="category"/>
                                            </p:graphicEl>
                                          </p:spTgt>
                                        </p:tgtEl>
                                        <p:attrNameLst>
                                          <p:attrName>style.visibility</p:attrName>
                                        </p:attrNameLst>
                                      </p:cBhvr>
                                      <p:to>
                                        <p:strVal val="visible"/>
                                      </p:to>
                                    </p:set>
                                    <p:animEffect transition="in" filter="wipe(down)">
                                      <p:cBhvr>
                                        <p:cTn id="3063" dur="50"/>
                                        <p:tgtEl>
                                          <p:spTgt spid="15">
                                            <p:graphicEl>
                                              <a:chart seriesIdx="-4" categoryIdx="760" bldStep="category"/>
                                            </p:graphicEl>
                                          </p:spTgt>
                                        </p:tgtEl>
                                      </p:cBhvr>
                                    </p:animEffect>
                                  </p:childTnLst>
                                </p:cTn>
                              </p:par>
                            </p:childTnLst>
                          </p:cTn>
                        </p:par>
                        <p:par>
                          <p:cTn id="3064" fill="hold">
                            <p:stCondLst>
                              <p:cond delay="38250"/>
                            </p:stCondLst>
                            <p:childTnLst>
                              <p:par>
                                <p:cTn id="3065" presetID="22" presetClass="entr" presetSubtype="4" fill="hold" grpId="0" nodeType="afterEffect">
                                  <p:stCondLst>
                                    <p:cond delay="0"/>
                                  </p:stCondLst>
                                  <p:childTnLst>
                                    <p:set>
                                      <p:cBhvr>
                                        <p:cTn id="3066" dur="1" fill="hold">
                                          <p:stCondLst>
                                            <p:cond delay="0"/>
                                          </p:stCondLst>
                                        </p:cTn>
                                        <p:tgtEl>
                                          <p:spTgt spid="15">
                                            <p:graphicEl>
                                              <a:chart seriesIdx="-4" categoryIdx="761" bldStep="category"/>
                                            </p:graphicEl>
                                          </p:spTgt>
                                        </p:tgtEl>
                                        <p:attrNameLst>
                                          <p:attrName>style.visibility</p:attrName>
                                        </p:attrNameLst>
                                      </p:cBhvr>
                                      <p:to>
                                        <p:strVal val="visible"/>
                                      </p:to>
                                    </p:set>
                                    <p:animEffect transition="in" filter="wipe(down)">
                                      <p:cBhvr>
                                        <p:cTn id="3067" dur="50"/>
                                        <p:tgtEl>
                                          <p:spTgt spid="15">
                                            <p:graphicEl>
                                              <a:chart seriesIdx="-4" categoryIdx="761" bldStep="category"/>
                                            </p:graphicEl>
                                          </p:spTgt>
                                        </p:tgtEl>
                                      </p:cBhvr>
                                    </p:animEffect>
                                  </p:childTnLst>
                                </p:cTn>
                              </p:par>
                            </p:childTnLst>
                          </p:cTn>
                        </p:par>
                        <p:par>
                          <p:cTn id="3068" fill="hold">
                            <p:stCondLst>
                              <p:cond delay="38300"/>
                            </p:stCondLst>
                            <p:childTnLst>
                              <p:par>
                                <p:cTn id="3069" presetID="22" presetClass="entr" presetSubtype="4" fill="hold" grpId="0" nodeType="afterEffect">
                                  <p:stCondLst>
                                    <p:cond delay="0"/>
                                  </p:stCondLst>
                                  <p:childTnLst>
                                    <p:set>
                                      <p:cBhvr>
                                        <p:cTn id="3070" dur="1" fill="hold">
                                          <p:stCondLst>
                                            <p:cond delay="0"/>
                                          </p:stCondLst>
                                        </p:cTn>
                                        <p:tgtEl>
                                          <p:spTgt spid="15">
                                            <p:graphicEl>
                                              <a:chart seriesIdx="-4" categoryIdx="762" bldStep="category"/>
                                            </p:graphicEl>
                                          </p:spTgt>
                                        </p:tgtEl>
                                        <p:attrNameLst>
                                          <p:attrName>style.visibility</p:attrName>
                                        </p:attrNameLst>
                                      </p:cBhvr>
                                      <p:to>
                                        <p:strVal val="visible"/>
                                      </p:to>
                                    </p:set>
                                    <p:animEffect transition="in" filter="wipe(down)">
                                      <p:cBhvr>
                                        <p:cTn id="3071" dur="50"/>
                                        <p:tgtEl>
                                          <p:spTgt spid="15">
                                            <p:graphicEl>
                                              <a:chart seriesIdx="-4" categoryIdx="762" bldStep="category"/>
                                            </p:graphicEl>
                                          </p:spTgt>
                                        </p:tgtEl>
                                      </p:cBhvr>
                                    </p:animEffect>
                                  </p:childTnLst>
                                </p:cTn>
                              </p:par>
                            </p:childTnLst>
                          </p:cTn>
                        </p:par>
                        <p:par>
                          <p:cTn id="3072" fill="hold">
                            <p:stCondLst>
                              <p:cond delay="38350"/>
                            </p:stCondLst>
                            <p:childTnLst>
                              <p:par>
                                <p:cTn id="3073" presetID="22" presetClass="entr" presetSubtype="4" fill="hold" grpId="0" nodeType="afterEffect">
                                  <p:stCondLst>
                                    <p:cond delay="0"/>
                                  </p:stCondLst>
                                  <p:childTnLst>
                                    <p:set>
                                      <p:cBhvr>
                                        <p:cTn id="3074" dur="1" fill="hold">
                                          <p:stCondLst>
                                            <p:cond delay="0"/>
                                          </p:stCondLst>
                                        </p:cTn>
                                        <p:tgtEl>
                                          <p:spTgt spid="15">
                                            <p:graphicEl>
                                              <a:chart seriesIdx="-4" categoryIdx="763" bldStep="category"/>
                                            </p:graphicEl>
                                          </p:spTgt>
                                        </p:tgtEl>
                                        <p:attrNameLst>
                                          <p:attrName>style.visibility</p:attrName>
                                        </p:attrNameLst>
                                      </p:cBhvr>
                                      <p:to>
                                        <p:strVal val="visible"/>
                                      </p:to>
                                    </p:set>
                                    <p:animEffect transition="in" filter="wipe(down)">
                                      <p:cBhvr>
                                        <p:cTn id="3075" dur="50"/>
                                        <p:tgtEl>
                                          <p:spTgt spid="15">
                                            <p:graphicEl>
                                              <a:chart seriesIdx="-4" categoryIdx="763" bldStep="category"/>
                                            </p:graphicEl>
                                          </p:spTgt>
                                        </p:tgtEl>
                                      </p:cBhvr>
                                    </p:animEffect>
                                  </p:childTnLst>
                                </p:cTn>
                              </p:par>
                            </p:childTnLst>
                          </p:cTn>
                        </p:par>
                        <p:par>
                          <p:cTn id="3076" fill="hold">
                            <p:stCondLst>
                              <p:cond delay="38400"/>
                            </p:stCondLst>
                            <p:childTnLst>
                              <p:par>
                                <p:cTn id="3077" presetID="22" presetClass="entr" presetSubtype="4" fill="hold" grpId="0" nodeType="afterEffect">
                                  <p:stCondLst>
                                    <p:cond delay="0"/>
                                  </p:stCondLst>
                                  <p:childTnLst>
                                    <p:set>
                                      <p:cBhvr>
                                        <p:cTn id="3078" dur="1" fill="hold">
                                          <p:stCondLst>
                                            <p:cond delay="0"/>
                                          </p:stCondLst>
                                        </p:cTn>
                                        <p:tgtEl>
                                          <p:spTgt spid="15">
                                            <p:graphicEl>
                                              <a:chart seriesIdx="-4" categoryIdx="764" bldStep="category"/>
                                            </p:graphicEl>
                                          </p:spTgt>
                                        </p:tgtEl>
                                        <p:attrNameLst>
                                          <p:attrName>style.visibility</p:attrName>
                                        </p:attrNameLst>
                                      </p:cBhvr>
                                      <p:to>
                                        <p:strVal val="visible"/>
                                      </p:to>
                                    </p:set>
                                    <p:animEffect transition="in" filter="wipe(down)">
                                      <p:cBhvr>
                                        <p:cTn id="3079" dur="50"/>
                                        <p:tgtEl>
                                          <p:spTgt spid="15">
                                            <p:graphicEl>
                                              <a:chart seriesIdx="-4" categoryIdx="764" bldStep="category"/>
                                            </p:graphicEl>
                                          </p:spTgt>
                                        </p:tgtEl>
                                      </p:cBhvr>
                                    </p:animEffect>
                                  </p:childTnLst>
                                </p:cTn>
                              </p:par>
                            </p:childTnLst>
                          </p:cTn>
                        </p:par>
                        <p:par>
                          <p:cTn id="3080" fill="hold">
                            <p:stCondLst>
                              <p:cond delay="38450"/>
                            </p:stCondLst>
                            <p:childTnLst>
                              <p:par>
                                <p:cTn id="3081" presetID="22" presetClass="entr" presetSubtype="4" fill="hold" grpId="0" nodeType="afterEffect">
                                  <p:stCondLst>
                                    <p:cond delay="0"/>
                                  </p:stCondLst>
                                  <p:childTnLst>
                                    <p:set>
                                      <p:cBhvr>
                                        <p:cTn id="3082" dur="1" fill="hold">
                                          <p:stCondLst>
                                            <p:cond delay="0"/>
                                          </p:stCondLst>
                                        </p:cTn>
                                        <p:tgtEl>
                                          <p:spTgt spid="15">
                                            <p:graphicEl>
                                              <a:chart seriesIdx="-4" categoryIdx="765" bldStep="category"/>
                                            </p:graphicEl>
                                          </p:spTgt>
                                        </p:tgtEl>
                                        <p:attrNameLst>
                                          <p:attrName>style.visibility</p:attrName>
                                        </p:attrNameLst>
                                      </p:cBhvr>
                                      <p:to>
                                        <p:strVal val="visible"/>
                                      </p:to>
                                    </p:set>
                                    <p:animEffect transition="in" filter="wipe(down)">
                                      <p:cBhvr>
                                        <p:cTn id="3083" dur="50"/>
                                        <p:tgtEl>
                                          <p:spTgt spid="15">
                                            <p:graphicEl>
                                              <a:chart seriesIdx="-4" categoryIdx="765" bldStep="category"/>
                                            </p:graphicEl>
                                          </p:spTgt>
                                        </p:tgtEl>
                                      </p:cBhvr>
                                    </p:animEffect>
                                  </p:childTnLst>
                                </p:cTn>
                              </p:par>
                            </p:childTnLst>
                          </p:cTn>
                        </p:par>
                        <p:par>
                          <p:cTn id="3084" fill="hold">
                            <p:stCondLst>
                              <p:cond delay="38500"/>
                            </p:stCondLst>
                            <p:childTnLst>
                              <p:par>
                                <p:cTn id="3085" presetID="22" presetClass="entr" presetSubtype="4" fill="hold" grpId="0" nodeType="afterEffect">
                                  <p:stCondLst>
                                    <p:cond delay="0"/>
                                  </p:stCondLst>
                                  <p:childTnLst>
                                    <p:set>
                                      <p:cBhvr>
                                        <p:cTn id="3086" dur="1" fill="hold">
                                          <p:stCondLst>
                                            <p:cond delay="0"/>
                                          </p:stCondLst>
                                        </p:cTn>
                                        <p:tgtEl>
                                          <p:spTgt spid="15">
                                            <p:graphicEl>
                                              <a:chart seriesIdx="-4" categoryIdx="766" bldStep="category"/>
                                            </p:graphicEl>
                                          </p:spTgt>
                                        </p:tgtEl>
                                        <p:attrNameLst>
                                          <p:attrName>style.visibility</p:attrName>
                                        </p:attrNameLst>
                                      </p:cBhvr>
                                      <p:to>
                                        <p:strVal val="visible"/>
                                      </p:to>
                                    </p:set>
                                    <p:animEffect transition="in" filter="wipe(down)">
                                      <p:cBhvr>
                                        <p:cTn id="3087" dur="50"/>
                                        <p:tgtEl>
                                          <p:spTgt spid="15">
                                            <p:graphicEl>
                                              <a:chart seriesIdx="-4" categoryIdx="766" bldStep="category"/>
                                            </p:graphicEl>
                                          </p:spTgt>
                                        </p:tgtEl>
                                      </p:cBhvr>
                                    </p:animEffect>
                                  </p:childTnLst>
                                </p:cTn>
                              </p:par>
                            </p:childTnLst>
                          </p:cTn>
                        </p:par>
                        <p:par>
                          <p:cTn id="3088" fill="hold">
                            <p:stCondLst>
                              <p:cond delay="38550"/>
                            </p:stCondLst>
                            <p:childTnLst>
                              <p:par>
                                <p:cTn id="3089" presetID="22" presetClass="entr" presetSubtype="4" fill="hold" grpId="0" nodeType="afterEffect">
                                  <p:stCondLst>
                                    <p:cond delay="0"/>
                                  </p:stCondLst>
                                  <p:childTnLst>
                                    <p:set>
                                      <p:cBhvr>
                                        <p:cTn id="3090" dur="1" fill="hold">
                                          <p:stCondLst>
                                            <p:cond delay="0"/>
                                          </p:stCondLst>
                                        </p:cTn>
                                        <p:tgtEl>
                                          <p:spTgt spid="15">
                                            <p:graphicEl>
                                              <a:chart seriesIdx="-4" categoryIdx="767" bldStep="category"/>
                                            </p:graphicEl>
                                          </p:spTgt>
                                        </p:tgtEl>
                                        <p:attrNameLst>
                                          <p:attrName>style.visibility</p:attrName>
                                        </p:attrNameLst>
                                      </p:cBhvr>
                                      <p:to>
                                        <p:strVal val="visible"/>
                                      </p:to>
                                    </p:set>
                                    <p:animEffect transition="in" filter="wipe(down)">
                                      <p:cBhvr>
                                        <p:cTn id="3091" dur="50"/>
                                        <p:tgtEl>
                                          <p:spTgt spid="15">
                                            <p:graphicEl>
                                              <a:chart seriesIdx="-4" categoryIdx="767" bldStep="category"/>
                                            </p:graphicEl>
                                          </p:spTgt>
                                        </p:tgtEl>
                                      </p:cBhvr>
                                    </p:animEffect>
                                  </p:childTnLst>
                                </p:cTn>
                              </p:par>
                            </p:childTnLst>
                          </p:cTn>
                        </p:par>
                        <p:par>
                          <p:cTn id="3092" fill="hold">
                            <p:stCondLst>
                              <p:cond delay="38600"/>
                            </p:stCondLst>
                            <p:childTnLst>
                              <p:par>
                                <p:cTn id="3093" presetID="22" presetClass="entr" presetSubtype="4" fill="hold" grpId="0" nodeType="afterEffect">
                                  <p:stCondLst>
                                    <p:cond delay="0"/>
                                  </p:stCondLst>
                                  <p:childTnLst>
                                    <p:set>
                                      <p:cBhvr>
                                        <p:cTn id="3094" dur="1" fill="hold">
                                          <p:stCondLst>
                                            <p:cond delay="0"/>
                                          </p:stCondLst>
                                        </p:cTn>
                                        <p:tgtEl>
                                          <p:spTgt spid="15">
                                            <p:graphicEl>
                                              <a:chart seriesIdx="-4" categoryIdx="768" bldStep="category"/>
                                            </p:graphicEl>
                                          </p:spTgt>
                                        </p:tgtEl>
                                        <p:attrNameLst>
                                          <p:attrName>style.visibility</p:attrName>
                                        </p:attrNameLst>
                                      </p:cBhvr>
                                      <p:to>
                                        <p:strVal val="visible"/>
                                      </p:to>
                                    </p:set>
                                    <p:animEffect transition="in" filter="wipe(down)">
                                      <p:cBhvr>
                                        <p:cTn id="3095" dur="50"/>
                                        <p:tgtEl>
                                          <p:spTgt spid="15">
                                            <p:graphicEl>
                                              <a:chart seriesIdx="-4" categoryIdx="768" bldStep="category"/>
                                            </p:graphicEl>
                                          </p:spTgt>
                                        </p:tgtEl>
                                      </p:cBhvr>
                                    </p:animEffect>
                                  </p:childTnLst>
                                </p:cTn>
                              </p:par>
                            </p:childTnLst>
                          </p:cTn>
                        </p:par>
                        <p:par>
                          <p:cTn id="3096" fill="hold">
                            <p:stCondLst>
                              <p:cond delay="38650"/>
                            </p:stCondLst>
                            <p:childTnLst>
                              <p:par>
                                <p:cTn id="3097" presetID="22" presetClass="entr" presetSubtype="4" fill="hold" grpId="0" nodeType="afterEffect">
                                  <p:stCondLst>
                                    <p:cond delay="0"/>
                                  </p:stCondLst>
                                  <p:childTnLst>
                                    <p:set>
                                      <p:cBhvr>
                                        <p:cTn id="3098" dur="1" fill="hold">
                                          <p:stCondLst>
                                            <p:cond delay="0"/>
                                          </p:stCondLst>
                                        </p:cTn>
                                        <p:tgtEl>
                                          <p:spTgt spid="15">
                                            <p:graphicEl>
                                              <a:chart seriesIdx="-4" categoryIdx="769" bldStep="category"/>
                                            </p:graphicEl>
                                          </p:spTgt>
                                        </p:tgtEl>
                                        <p:attrNameLst>
                                          <p:attrName>style.visibility</p:attrName>
                                        </p:attrNameLst>
                                      </p:cBhvr>
                                      <p:to>
                                        <p:strVal val="visible"/>
                                      </p:to>
                                    </p:set>
                                    <p:animEffect transition="in" filter="wipe(down)">
                                      <p:cBhvr>
                                        <p:cTn id="3099" dur="50"/>
                                        <p:tgtEl>
                                          <p:spTgt spid="15">
                                            <p:graphicEl>
                                              <a:chart seriesIdx="-4" categoryIdx="769" bldStep="category"/>
                                            </p:graphicEl>
                                          </p:spTgt>
                                        </p:tgtEl>
                                      </p:cBhvr>
                                    </p:animEffect>
                                  </p:childTnLst>
                                </p:cTn>
                              </p:par>
                            </p:childTnLst>
                          </p:cTn>
                        </p:par>
                        <p:par>
                          <p:cTn id="3100" fill="hold">
                            <p:stCondLst>
                              <p:cond delay="38700"/>
                            </p:stCondLst>
                            <p:childTnLst>
                              <p:par>
                                <p:cTn id="3101" presetID="22" presetClass="entr" presetSubtype="4" fill="hold" grpId="0" nodeType="afterEffect">
                                  <p:stCondLst>
                                    <p:cond delay="0"/>
                                  </p:stCondLst>
                                  <p:childTnLst>
                                    <p:set>
                                      <p:cBhvr>
                                        <p:cTn id="3102" dur="1" fill="hold">
                                          <p:stCondLst>
                                            <p:cond delay="0"/>
                                          </p:stCondLst>
                                        </p:cTn>
                                        <p:tgtEl>
                                          <p:spTgt spid="15">
                                            <p:graphicEl>
                                              <a:chart seriesIdx="-4" categoryIdx="770" bldStep="category"/>
                                            </p:graphicEl>
                                          </p:spTgt>
                                        </p:tgtEl>
                                        <p:attrNameLst>
                                          <p:attrName>style.visibility</p:attrName>
                                        </p:attrNameLst>
                                      </p:cBhvr>
                                      <p:to>
                                        <p:strVal val="visible"/>
                                      </p:to>
                                    </p:set>
                                    <p:animEffect transition="in" filter="wipe(down)">
                                      <p:cBhvr>
                                        <p:cTn id="3103" dur="50"/>
                                        <p:tgtEl>
                                          <p:spTgt spid="15">
                                            <p:graphicEl>
                                              <a:chart seriesIdx="-4" categoryIdx="770" bldStep="category"/>
                                            </p:graphicEl>
                                          </p:spTgt>
                                        </p:tgtEl>
                                      </p:cBhvr>
                                    </p:animEffect>
                                  </p:childTnLst>
                                </p:cTn>
                              </p:par>
                            </p:childTnLst>
                          </p:cTn>
                        </p:par>
                        <p:par>
                          <p:cTn id="3104" fill="hold">
                            <p:stCondLst>
                              <p:cond delay="38750"/>
                            </p:stCondLst>
                            <p:childTnLst>
                              <p:par>
                                <p:cTn id="3105" presetID="22" presetClass="entr" presetSubtype="4" fill="hold" grpId="0" nodeType="afterEffect">
                                  <p:stCondLst>
                                    <p:cond delay="0"/>
                                  </p:stCondLst>
                                  <p:childTnLst>
                                    <p:set>
                                      <p:cBhvr>
                                        <p:cTn id="3106" dur="1" fill="hold">
                                          <p:stCondLst>
                                            <p:cond delay="0"/>
                                          </p:stCondLst>
                                        </p:cTn>
                                        <p:tgtEl>
                                          <p:spTgt spid="15">
                                            <p:graphicEl>
                                              <a:chart seriesIdx="-4" categoryIdx="771" bldStep="category"/>
                                            </p:graphicEl>
                                          </p:spTgt>
                                        </p:tgtEl>
                                        <p:attrNameLst>
                                          <p:attrName>style.visibility</p:attrName>
                                        </p:attrNameLst>
                                      </p:cBhvr>
                                      <p:to>
                                        <p:strVal val="visible"/>
                                      </p:to>
                                    </p:set>
                                    <p:animEffect transition="in" filter="wipe(down)">
                                      <p:cBhvr>
                                        <p:cTn id="3107" dur="50"/>
                                        <p:tgtEl>
                                          <p:spTgt spid="15">
                                            <p:graphicEl>
                                              <a:chart seriesIdx="-4" categoryIdx="771" bldStep="category"/>
                                            </p:graphicEl>
                                          </p:spTgt>
                                        </p:tgtEl>
                                      </p:cBhvr>
                                    </p:animEffect>
                                  </p:childTnLst>
                                </p:cTn>
                              </p:par>
                            </p:childTnLst>
                          </p:cTn>
                        </p:par>
                        <p:par>
                          <p:cTn id="3108" fill="hold">
                            <p:stCondLst>
                              <p:cond delay="38800"/>
                            </p:stCondLst>
                            <p:childTnLst>
                              <p:par>
                                <p:cTn id="3109" presetID="22" presetClass="entr" presetSubtype="4" fill="hold" grpId="0" nodeType="afterEffect">
                                  <p:stCondLst>
                                    <p:cond delay="0"/>
                                  </p:stCondLst>
                                  <p:childTnLst>
                                    <p:set>
                                      <p:cBhvr>
                                        <p:cTn id="3110" dur="1" fill="hold">
                                          <p:stCondLst>
                                            <p:cond delay="0"/>
                                          </p:stCondLst>
                                        </p:cTn>
                                        <p:tgtEl>
                                          <p:spTgt spid="15">
                                            <p:graphicEl>
                                              <a:chart seriesIdx="-4" categoryIdx="772" bldStep="category"/>
                                            </p:graphicEl>
                                          </p:spTgt>
                                        </p:tgtEl>
                                        <p:attrNameLst>
                                          <p:attrName>style.visibility</p:attrName>
                                        </p:attrNameLst>
                                      </p:cBhvr>
                                      <p:to>
                                        <p:strVal val="visible"/>
                                      </p:to>
                                    </p:set>
                                    <p:animEffect transition="in" filter="wipe(down)">
                                      <p:cBhvr>
                                        <p:cTn id="3111" dur="50"/>
                                        <p:tgtEl>
                                          <p:spTgt spid="15">
                                            <p:graphicEl>
                                              <a:chart seriesIdx="-4" categoryIdx="772" bldStep="category"/>
                                            </p:graphicEl>
                                          </p:spTgt>
                                        </p:tgtEl>
                                      </p:cBhvr>
                                    </p:animEffect>
                                  </p:childTnLst>
                                </p:cTn>
                              </p:par>
                            </p:childTnLst>
                          </p:cTn>
                        </p:par>
                        <p:par>
                          <p:cTn id="3112" fill="hold">
                            <p:stCondLst>
                              <p:cond delay="38850"/>
                            </p:stCondLst>
                            <p:childTnLst>
                              <p:par>
                                <p:cTn id="3113" presetID="22" presetClass="entr" presetSubtype="4" fill="hold" grpId="0" nodeType="afterEffect">
                                  <p:stCondLst>
                                    <p:cond delay="0"/>
                                  </p:stCondLst>
                                  <p:childTnLst>
                                    <p:set>
                                      <p:cBhvr>
                                        <p:cTn id="3114" dur="1" fill="hold">
                                          <p:stCondLst>
                                            <p:cond delay="0"/>
                                          </p:stCondLst>
                                        </p:cTn>
                                        <p:tgtEl>
                                          <p:spTgt spid="15">
                                            <p:graphicEl>
                                              <a:chart seriesIdx="-4" categoryIdx="773" bldStep="category"/>
                                            </p:graphicEl>
                                          </p:spTgt>
                                        </p:tgtEl>
                                        <p:attrNameLst>
                                          <p:attrName>style.visibility</p:attrName>
                                        </p:attrNameLst>
                                      </p:cBhvr>
                                      <p:to>
                                        <p:strVal val="visible"/>
                                      </p:to>
                                    </p:set>
                                    <p:animEffect transition="in" filter="wipe(down)">
                                      <p:cBhvr>
                                        <p:cTn id="3115" dur="50"/>
                                        <p:tgtEl>
                                          <p:spTgt spid="15">
                                            <p:graphicEl>
                                              <a:chart seriesIdx="-4" categoryIdx="773" bldStep="category"/>
                                            </p:graphicEl>
                                          </p:spTgt>
                                        </p:tgtEl>
                                      </p:cBhvr>
                                    </p:animEffect>
                                  </p:childTnLst>
                                </p:cTn>
                              </p:par>
                            </p:childTnLst>
                          </p:cTn>
                        </p:par>
                        <p:par>
                          <p:cTn id="3116" fill="hold">
                            <p:stCondLst>
                              <p:cond delay="38900"/>
                            </p:stCondLst>
                            <p:childTnLst>
                              <p:par>
                                <p:cTn id="3117" presetID="22" presetClass="entr" presetSubtype="4" fill="hold" grpId="0" nodeType="afterEffect">
                                  <p:stCondLst>
                                    <p:cond delay="0"/>
                                  </p:stCondLst>
                                  <p:childTnLst>
                                    <p:set>
                                      <p:cBhvr>
                                        <p:cTn id="3118" dur="1" fill="hold">
                                          <p:stCondLst>
                                            <p:cond delay="0"/>
                                          </p:stCondLst>
                                        </p:cTn>
                                        <p:tgtEl>
                                          <p:spTgt spid="15">
                                            <p:graphicEl>
                                              <a:chart seriesIdx="-4" categoryIdx="774" bldStep="category"/>
                                            </p:graphicEl>
                                          </p:spTgt>
                                        </p:tgtEl>
                                        <p:attrNameLst>
                                          <p:attrName>style.visibility</p:attrName>
                                        </p:attrNameLst>
                                      </p:cBhvr>
                                      <p:to>
                                        <p:strVal val="visible"/>
                                      </p:to>
                                    </p:set>
                                    <p:animEffect transition="in" filter="wipe(down)">
                                      <p:cBhvr>
                                        <p:cTn id="3119" dur="50"/>
                                        <p:tgtEl>
                                          <p:spTgt spid="15">
                                            <p:graphicEl>
                                              <a:chart seriesIdx="-4" categoryIdx="774" bldStep="category"/>
                                            </p:graphicEl>
                                          </p:spTgt>
                                        </p:tgtEl>
                                      </p:cBhvr>
                                    </p:animEffect>
                                  </p:childTnLst>
                                </p:cTn>
                              </p:par>
                            </p:childTnLst>
                          </p:cTn>
                        </p:par>
                        <p:par>
                          <p:cTn id="3120" fill="hold">
                            <p:stCondLst>
                              <p:cond delay="38950"/>
                            </p:stCondLst>
                            <p:childTnLst>
                              <p:par>
                                <p:cTn id="3121" presetID="22" presetClass="entr" presetSubtype="4" fill="hold" grpId="0" nodeType="afterEffect">
                                  <p:stCondLst>
                                    <p:cond delay="0"/>
                                  </p:stCondLst>
                                  <p:childTnLst>
                                    <p:set>
                                      <p:cBhvr>
                                        <p:cTn id="3122" dur="1" fill="hold">
                                          <p:stCondLst>
                                            <p:cond delay="0"/>
                                          </p:stCondLst>
                                        </p:cTn>
                                        <p:tgtEl>
                                          <p:spTgt spid="15">
                                            <p:graphicEl>
                                              <a:chart seriesIdx="-4" categoryIdx="775" bldStep="category"/>
                                            </p:graphicEl>
                                          </p:spTgt>
                                        </p:tgtEl>
                                        <p:attrNameLst>
                                          <p:attrName>style.visibility</p:attrName>
                                        </p:attrNameLst>
                                      </p:cBhvr>
                                      <p:to>
                                        <p:strVal val="visible"/>
                                      </p:to>
                                    </p:set>
                                    <p:animEffect transition="in" filter="wipe(down)">
                                      <p:cBhvr>
                                        <p:cTn id="3123" dur="50"/>
                                        <p:tgtEl>
                                          <p:spTgt spid="15">
                                            <p:graphicEl>
                                              <a:chart seriesIdx="-4" categoryIdx="775" bldStep="category"/>
                                            </p:graphicEl>
                                          </p:spTgt>
                                        </p:tgtEl>
                                      </p:cBhvr>
                                    </p:animEffect>
                                  </p:childTnLst>
                                </p:cTn>
                              </p:par>
                            </p:childTnLst>
                          </p:cTn>
                        </p:par>
                        <p:par>
                          <p:cTn id="3124" fill="hold">
                            <p:stCondLst>
                              <p:cond delay="39000"/>
                            </p:stCondLst>
                            <p:childTnLst>
                              <p:par>
                                <p:cTn id="3125" presetID="22" presetClass="entr" presetSubtype="4" fill="hold" grpId="0" nodeType="afterEffect">
                                  <p:stCondLst>
                                    <p:cond delay="0"/>
                                  </p:stCondLst>
                                  <p:childTnLst>
                                    <p:set>
                                      <p:cBhvr>
                                        <p:cTn id="3126" dur="1" fill="hold">
                                          <p:stCondLst>
                                            <p:cond delay="0"/>
                                          </p:stCondLst>
                                        </p:cTn>
                                        <p:tgtEl>
                                          <p:spTgt spid="15">
                                            <p:graphicEl>
                                              <a:chart seriesIdx="-4" categoryIdx="776" bldStep="category"/>
                                            </p:graphicEl>
                                          </p:spTgt>
                                        </p:tgtEl>
                                        <p:attrNameLst>
                                          <p:attrName>style.visibility</p:attrName>
                                        </p:attrNameLst>
                                      </p:cBhvr>
                                      <p:to>
                                        <p:strVal val="visible"/>
                                      </p:to>
                                    </p:set>
                                    <p:animEffect transition="in" filter="wipe(down)">
                                      <p:cBhvr>
                                        <p:cTn id="3127" dur="50"/>
                                        <p:tgtEl>
                                          <p:spTgt spid="15">
                                            <p:graphicEl>
                                              <a:chart seriesIdx="-4" categoryIdx="776" bldStep="category"/>
                                            </p:graphicEl>
                                          </p:spTgt>
                                        </p:tgtEl>
                                      </p:cBhvr>
                                    </p:animEffect>
                                  </p:childTnLst>
                                </p:cTn>
                              </p:par>
                            </p:childTnLst>
                          </p:cTn>
                        </p:par>
                        <p:par>
                          <p:cTn id="3128" fill="hold">
                            <p:stCondLst>
                              <p:cond delay="39050"/>
                            </p:stCondLst>
                            <p:childTnLst>
                              <p:par>
                                <p:cTn id="3129" presetID="22" presetClass="entr" presetSubtype="4" fill="hold" grpId="0" nodeType="afterEffect">
                                  <p:stCondLst>
                                    <p:cond delay="0"/>
                                  </p:stCondLst>
                                  <p:childTnLst>
                                    <p:set>
                                      <p:cBhvr>
                                        <p:cTn id="3130" dur="1" fill="hold">
                                          <p:stCondLst>
                                            <p:cond delay="0"/>
                                          </p:stCondLst>
                                        </p:cTn>
                                        <p:tgtEl>
                                          <p:spTgt spid="15">
                                            <p:graphicEl>
                                              <a:chart seriesIdx="-4" categoryIdx="777" bldStep="category"/>
                                            </p:graphicEl>
                                          </p:spTgt>
                                        </p:tgtEl>
                                        <p:attrNameLst>
                                          <p:attrName>style.visibility</p:attrName>
                                        </p:attrNameLst>
                                      </p:cBhvr>
                                      <p:to>
                                        <p:strVal val="visible"/>
                                      </p:to>
                                    </p:set>
                                    <p:animEffect transition="in" filter="wipe(down)">
                                      <p:cBhvr>
                                        <p:cTn id="3131" dur="50"/>
                                        <p:tgtEl>
                                          <p:spTgt spid="15">
                                            <p:graphicEl>
                                              <a:chart seriesIdx="-4" categoryIdx="777" bldStep="category"/>
                                            </p:graphicEl>
                                          </p:spTgt>
                                        </p:tgtEl>
                                      </p:cBhvr>
                                    </p:animEffect>
                                  </p:childTnLst>
                                </p:cTn>
                              </p:par>
                            </p:childTnLst>
                          </p:cTn>
                        </p:par>
                        <p:par>
                          <p:cTn id="3132" fill="hold">
                            <p:stCondLst>
                              <p:cond delay="39100"/>
                            </p:stCondLst>
                            <p:childTnLst>
                              <p:par>
                                <p:cTn id="3133" presetID="22" presetClass="entr" presetSubtype="4" fill="hold" grpId="0" nodeType="afterEffect">
                                  <p:stCondLst>
                                    <p:cond delay="0"/>
                                  </p:stCondLst>
                                  <p:childTnLst>
                                    <p:set>
                                      <p:cBhvr>
                                        <p:cTn id="3134" dur="1" fill="hold">
                                          <p:stCondLst>
                                            <p:cond delay="0"/>
                                          </p:stCondLst>
                                        </p:cTn>
                                        <p:tgtEl>
                                          <p:spTgt spid="15">
                                            <p:graphicEl>
                                              <a:chart seriesIdx="-4" categoryIdx="778" bldStep="category"/>
                                            </p:graphicEl>
                                          </p:spTgt>
                                        </p:tgtEl>
                                        <p:attrNameLst>
                                          <p:attrName>style.visibility</p:attrName>
                                        </p:attrNameLst>
                                      </p:cBhvr>
                                      <p:to>
                                        <p:strVal val="visible"/>
                                      </p:to>
                                    </p:set>
                                    <p:animEffect transition="in" filter="wipe(down)">
                                      <p:cBhvr>
                                        <p:cTn id="3135" dur="50"/>
                                        <p:tgtEl>
                                          <p:spTgt spid="15">
                                            <p:graphicEl>
                                              <a:chart seriesIdx="-4" categoryIdx="778" bldStep="category"/>
                                            </p:graphicEl>
                                          </p:spTgt>
                                        </p:tgtEl>
                                      </p:cBhvr>
                                    </p:animEffect>
                                  </p:childTnLst>
                                </p:cTn>
                              </p:par>
                            </p:childTnLst>
                          </p:cTn>
                        </p:par>
                        <p:par>
                          <p:cTn id="3136" fill="hold">
                            <p:stCondLst>
                              <p:cond delay="39150"/>
                            </p:stCondLst>
                            <p:childTnLst>
                              <p:par>
                                <p:cTn id="3137" presetID="22" presetClass="entr" presetSubtype="4" fill="hold" grpId="0" nodeType="afterEffect">
                                  <p:stCondLst>
                                    <p:cond delay="0"/>
                                  </p:stCondLst>
                                  <p:childTnLst>
                                    <p:set>
                                      <p:cBhvr>
                                        <p:cTn id="3138" dur="1" fill="hold">
                                          <p:stCondLst>
                                            <p:cond delay="0"/>
                                          </p:stCondLst>
                                        </p:cTn>
                                        <p:tgtEl>
                                          <p:spTgt spid="15">
                                            <p:graphicEl>
                                              <a:chart seriesIdx="-4" categoryIdx="779" bldStep="category"/>
                                            </p:graphicEl>
                                          </p:spTgt>
                                        </p:tgtEl>
                                        <p:attrNameLst>
                                          <p:attrName>style.visibility</p:attrName>
                                        </p:attrNameLst>
                                      </p:cBhvr>
                                      <p:to>
                                        <p:strVal val="visible"/>
                                      </p:to>
                                    </p:set>
                                    <p:animEffect transition="in" filter="wipe(down)">
                                      <p:cBhvr>
                                        <p:cTn id="3139" dur="50"/>
                                        <p:tgtEl>
                                          <p:spTgt spid="15">
                                            <p:graphicEl>
                                              <a:chart seriesIdx="-4" categoryIdx="779" bldStep="category"/>
                                            </p:graphicEl>
                                          </p:spTgt>
                                        </p:tgtEl>
                                      </p:cBhvr>
                                    </p:animEffect>
                                  </p:childTnLst>
                                </p:cTn>
                              </p:par>
                            </p:childTnLst>
                          </p:cTn>
                        </p:par>
                        <p:par>
                          <p:cTn id="3140" fill="hold">
                            <p:stCondLst>
                              <p:cond delay="39200"/>
                            </p:stCondLst>
                            <p:childTnLst>
                              <p:par>
                                <p:cTn id="3141" presetID="22" presetClass="entr" presetSubtype="4" fill="hold" grpId="0" nodeType="afterEffect">
                                  <p:stCondLst>
                                    <p:cond delay="0"/>
                                  </p:stCondLst>
                                  <p:childTnLst>
                                    <p:set>
                                      <p:cBhvr>
                                        <p:cTn id="3142" dur="1" fill="hold">
                                          <p:stCondLst>
                                            <p:cond delay="0"/>
                                          </p:stCondLst>
                                        </p:cTn>
                                        <p:tgtEl>
                                          <p:spTgt spid="15">
                                            <p:graphicEl>
                                              <a:chart seriesIdx="-4" categoryIdx="780" bldStep="category"/>
                                            </p:graphicEl>
                                          </p:spTgt>
                                        </p:tgtEl>
                                        <p:attrNameLst>
                                          <p:attrName>style.visibility</p:attrName>
                                        </p:attrNameLst>
                                      </p:cBhvr>
                                      <p:to>
                                        <p:strVal val="visible"/>
                                      </p:to>
                                    </p:set>
                                    <p:animEffect transition="in" filter="wipe(down)">
                                      <p:cBhvr>
                                        <p:cTn id="3143" dur="50"/>
                                        <p:tgtEl>
                                          <p:spTgt spid="15">
                                            <p:graphicEl>
                                              <a:chart seriesIdx="-4" categoryIdx="780" bldStep="category"/>
                                            </p:graphicEl>
                                          </p:spTgt>
                                        </p:tgtEl>
                                      </p:cBhvr>
                                    </p:animEffect>
                                  </p:childTnLst>
                                </p:cTn>
                              </p:par>
                            </p:childTnLst>
                          </p:cTn>
                        </p:par>
                        <p:par>
                          <p:cTn id="3144" fill="hold">
                            <p:stCondLst>
                              <p:cond delay="39250"/>
                            </p:stCondLst>
                            <p:childTnLst>
                              <p:par>
                                <p:cTn id="3145" presetID="22" presetClass="entr" presetSubtype="4" fill="hold" grpId="0" nodeType="afterEffect">
                                  <p:stCondLst>
                                    <p:cond delay="0"/>
                                  </p:stCondLst>
                                  <p:childTnLst>
                                    <p:set>
                                      <p:cBhvr>
                                        <p:cTn id="3146" dur="1" fill="hold">
                                          <p:stCondLst>
                                            <p:cond delay="0"/>
                                          </p:stCondLst>
                                        </p:cTn>
                                        <p:tgtEl>
                                          <p:spTgt spid="15">
                                            <p:graphicEl>
                                              <a:chart seriesIdx="-4" categoryIdx="781" bldStep="category"/>
                                            </p:graphicEl>
                                          </p:spTgt>
                                        </p:tgtEl>
                                        <p:attrNameLst>
                                          <p:attrName>style.visibility</p:attrName>
                                        </p:attrNameLst>
                                      </p:cBhvr>
                                      <p:to>
                                        <p:strVal val="visible"/>
                                      </p:to>
                                    </p:set>
                                    <p:animEffect transition="in" filter="wipe(down)">
                                      <p:cBhvr>
                                        <p:cTn id="3147" dur="50"/>
                                        <p:tgtEl>
                                          <p:spTgt spid="15">
                                            <p:graphicEl>
                                              <a:chart seriesIdx="-4" categoryIdx="781" bldStep="category"/>
                                            </p:graphicEl>
                                          </p:spTgt>
                                        </p:tgtEl>
                                      </p:cBhvr>
                                    </p:animEffect>
                                  </p:childTnLst>
                                </p:cTn>
                              </p:par>
                            </p:childTnLst>
                          </p:cTn>
                        </p:par>
                        <p:par>
                          <p:cTn id="3148" fill="hold">
                            <p:stCondLst>
                              <p:cond delay="39300"/>
                            </p:stCondLst>
                            <p:childTnLst>
                              <p:par>
                                <p:cTn id="3149" presetID="22" presetClass="entr" presetSubtype="4" fill="hold" grpId="0" nodeType="afterEffect">
                                  <p:stCondLst>
                                    <p:cond delay="0"/>
                                  </p:stCondLst>
                                  <p:childTnLst>
                                    <p:set>
                                      <p:cBhvr>
                                        <p:cTn id="3150" dur="1" fill="hold">
                                          <p:stCondLst>
                                            <p:cond delay="0"/>
                                          </p:stCondLst>
                                        </p:cTn>
                                        <p:tgtEl>
                                          <p:spTgt spid="15">
                                            <p:graphicEl>
                                              <a:chart seriesIdx="-4" categoryIdx="782" bldStep="category"/>
                                            </p:graphicEl>
                                          </p:spTgt>
                                        </p:tgtEl>
                                        <p:attrNameLst>
                                          <p:attrName>style.visibility</p:attrName>
                                        </p:attrNameLst>
                                      </p:cBhvr>
                                      <p:to>
                                        <p:strVal val="visible"/>
                                      </p:to>
                                    </p:set>
                                    <p:animEffect transition="in" filter="wipe(down)">
                                      <p:cBhvr>
                                        <p:cTn id="3151" dur="50"/>
                                        <p:tgtEl>
                                          <p:spTgt spid="15">
                                            <p:graphicEl>
                                              <a:chart seriesIdx="-4" categoryIdx="782" bldStep="category"/>
                                            </p:graphicEl>
                                          </p:spTgt>
                                        </p:tgtEl>
                                      </p:cBhvr>
                                    </p:animEffect>
                                  </p:childTnLst>
                                </p:cTn>
                              </p:par>
                            </p:childTnLst>
                          </p:cTn>
                        </p:par>
                        <p:par>
                          <p:cTn id="3152" fill="hold">
                            <p:stCondLst>
                              <p:cond delay="39350"/>
                            </p:stCondLst>
                            <p:childTnLst>
                              <p:par>
                                <p:cTn id="3153" presetID="22" presetClass="entr" presetSubtype="4" fill="hold" grpId="0" nodeType="afterEffect">
                                  <p:stCondLst>
                                    <p:cond delay="0"/>
                                  </p:stCondLst>
                                  <p:childTnLst>
                                    <p:set>
                                      <p:cBhvr>
                                        <p:cTn id="3154" dur="1" fill="hold">
                                          <p:stCondLst>
                                            <p:cond delay="0"/>
                                          </p:stCondLst>
                                        </p:cTn>
                                        <p:tgtEl>
                                          <p:spTgt spid="15">
                                            <p:graphicEl>
                                              <a:chart seriesIdx="-4" categoryIdx="783" bldStep="category"/>
                                            </p:graphicEl>
                                          </p:spTgt>
                                        </p:tgtEl>
                                        <p:attrNameLst>
                                          <p:attrName>style.visibility</p:attrName>
                                        </p:attrNameLst>
                                      </p:cBhvr>
                                      <p:to>
                                        <p:strVal val="visible"/>
                                      </p:to>
                                    </p:set>
                                    <p:animEffect transition="in" filter="wipe(down)">
                                      <p:cBhvr>
                                        <p:cTn id="3155" dur="50"/>
                                        <p:tgtEl>
                                          <p:spTgt spid="15">
                                            <p:graphicEl>
                                              <a:chart seriesIdx="-4" categoryIdx="783" bldStep="category"/>
                                            </p:graphicEl>
                                          </p:spTgt>
                                        </p:tgtEl>
                                      </p:cBhvr>
                                    </p:animEffect>
                                  </p:childTnLst>
                                </p:cTn>
                              </p:par>
                            </p:childTnLst>
                          </p:cTn>
                        </p:par>
                        <p:par>
                          <p:cTn id="3156" fill="hold">
                            <p:stCondLst>
                              <p:cond delay="39400"/>
                            </p:stCondLst>
                            <p:childTnLst>
                              <p:par>
                                <p:cTn id="3157" presetID="22" presetClass="entr" presetSubtype="4" fill="hold" grpId="0" nodeType="afterEffect">
                                  <p:stCondLst>
                                    <p:cond delay="0"/>
                                  </p:stCondLst>
                                  <p:childTnLst>
                                    <p:set>
                                      <p:cBhvr>
                                        <p:cTn id="3158" dur="1" fill="hold">
                                          <p:stCondLst>
                                            <p:cond delay="0"/>
                                          </p:stCondLst>
                                        </p:cTn>
                                        <p:tgtEl>
                                          <p:spTgt spid="15">
                                            <p:graphicEl>
                                              <a:chart seriesIdx="-4" categoryIdx="784" bldStep="category"/>
                                            </p:graphicEl>
                                          </p:spTgt>
                                        </p:tgtEl>
                                        <p:attrNameLst>
                                          <p:attrName>style.visibility</p:attrName>
                                        </p:attrNameLst>
                                      </p:cBhvr>
                                      <p:to>
                                        <p:strVal val="visible"/>
                                      </p:to>
                                    </p:set>
                                    <p:animEffect transition="in" filter="wipe(down)">
                                      <p:cBhvr>
                                        <p:cTn id="3159" dur="50"/>
                                        <p:tgtEl>
                                          <p:spTgt spid="15">
                                            <p:graphicEl>
                                              <a:chart seriesIdx="-4" categoryIdx="784" bldStep="category"/>
                                            </p:graphicEl>
                                          </p:spTgt>
                                        </p:tgtEl>
                                      </p:cBhvr>
                                    </p:animEffect>
                                  </p:childTnLst>
                                </p:cTn>
                              </p:par>
                            </p:childTnLst>
                          </p:cTn>
                        </p:par>
                        <p:par>
                          <p:cTn id="3160" fill="hold">
                            <p:stCondLst>
                              <p:cond delay="39450"/>
                            </p:stCondLst>
                            <p:childTnLst>
                              <p:par>
                                <p:cTn id="3161" presetID="22" presetClass="entr" presetSubtype="4" fill="hold" grpId="0" nodeType="afterEffect">
                                  <p:stCondLst>
                                    <p:cond delay="0"/>
                                  </p:stCondLst>
                                  <p:childTnLst>
                                    <p:set>
                                      <p:cBhvr>
                                        <p:cTn id="3162" dur="1" fill="hold">
                                          <p:stCondLst>
                                            <p:cond delay="0"/>
                                          </p:stCondLst>
                                        </p:cTn>
                                        <p:tgtEl>
                                          <p:spTgt spid="15">
                                            <p:graphicEl>
                                              <a:chart seriesIdx="-4" categoryIdx="785" bldStep="category"/>
                                            </p:graphicEl>
                                          </p:spTgt>
                                        </p:tgtEl>
                                        <p:attrNameLst>
                                          <p:attrName>style.visibility</p:attrName>
                                        </p:attrNameLst>
                                      </p:cBhvr>
                                      <p:to>
                                        <p:strVal val="visible"/>
                                      </p:to>
                                    </p:set>
                                    <p:animEffect transition="in" filter="wipe(down)">
                                      <p:cBhvr>
                                        <p:cTn id="3163" dur="50"/>
                                        <p:tgtEl>
                                          <p:spTgt spid="15">
                                            <p:graphicEl>
                                              <a:chart seriesIdx="-4" categoryIdx="785" bldStep="category"/>
                                            </p:graphicEl>
                                          </p:spTgt>
                                        </p:tgtEl>
                                      </p:cBhvr>
                                    </p:animEffect>
                                  </p:childTnLst>
                                </p:cTn>
                              </p:par>
                            </p:childTnLst>
                          </p:cTn>
                        </p:par>
                        <p:par>
                          <p:cTn id="3164" fill="hold">
                            <p:stCondLst>
                              <p:cond delay="39500"/>
                            </p:stCondLst>
                            <p:childTnLst>
                              <p:par>
                                <p:cTn id="3165" presetID="22" presetClass="entr" presetSubtype="4" fill="hold" grpId="0" nodeType="afterEffect">
                                  <p:stCondLst>
                                    <p:cond delay="0"/>
                                  </p:stCondLst>
                                  <p:childTnLst>
                                    <p:set>
                                      <p:cBhvr>
                                        <p:cTn id="3166" dur="1" fill="hold">
                                          <p:stCondLst>
                                            <p:cond delay="0"/>
                                          </p:stCondLst>
                                        </p:cTn>
                                        <p:tgtEl>
                                          <p:spTgt spid="15">
                                            <p:graphicEl>
                                              <a:chart seriesIdx="-4" categoryIdx="786" bldStep="category"/>
                                            </p:graphicEl>
                                          </p:spTgt>
                                        </p:tgtEl>
                                        <p:attrNameLst>
                                          <p:attrName>style.visibility</p:attrName>
                                        </p:attrNameLst>
                                      </p:cBhvr>
                                      <p:to>
                                        <p:strVal val="visible"/>
                                      </p:to>
                                    </p:set>
                                    <p:animEffect transition="in" filter="wipe(down)">
                                      <p:cBhvr>
                                        <p:cTn id="3167" dur="50"/>
                                        <p:tgtEl>
                                          <p:spTgt spid="15">
                                            <p:graphicEl>
                                              <a:chart seriesIdx="-4" categoryIdx="786" bldStep="category"/>
                                            </p:graphicEl>
                                          </p:spTgt>
                                        </p:tgtEl>
                                      </p:cBhvr>
                                    </p:animEffect>
                                  </p:childTnLst>
                                </p:cTn>
                              </p:par>
                            </p:childTnLst>
                          </p:cTn>
                        </p:par>
                        <p:par>
                          <p:cTn id="3168" fill="hold">
                            <p:stCondLst>
                              <p:cond delay="39550"/>
                            </p:stCondLst>
                            <p:childTnLst>
                              <p:par>
                                <p:cTn id="3169" presetID="22" presetClass="entr" presetSubtype="4" fill="hold" grpId="0" nodeType="afterEffect">
                                  <p:stCondLst>
                                    <p:cond delay="0"/>
                                  </p:stCondLst>
                                  <p:childTnLst>
                                    <p:set>
                                      <p:cBhvr>
                                        <p:cTn id="3170" dur="1" fill="hold">
                                          <p:stCondLst>
                                            <p:cond delay="0"/>
                                          </p:stCondLst>
                                        </p:cTn>
                                        <p:tgtEl>
                                          <p:spTgt spid="15">
                                            <p:graphicEl>
                                              <a:chart seriesIdx="-4" categoryIdx="787" bldStep="category"/>
                                            </p:graphicEl>
                                          </p:spTgt>
                                        </p:tgtEl>
                                        <p:attrNameLst>
                                          <p:attrName>style.visibility</p:attrName>
                                        </p:attrNameLst>
                                      </p:cBhvr>
                                      <p:to>
                                        <p:strVal val="visible"/>
                                      </p:to>
                                    </p:set>
                                    <p:animEffect transition="in" filter="wipe(down)">
                                      <p:cBhvr>
                                        <p:cTn id="3171" dur="50"/>
                                        <p:tgtEl>
                                          <p:spTgt spid="15">
                                            <p:graphicEl>
                                              <a:chart seriesIdx="-4" categoryIdx="787"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category"/>
        </p:bldSub>
      </p:bldGraphic>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0"/>
            <a:ext cx="8839200" cy="1066800"/>
          </a:xfrm>
          <a:prstGeom prst="rect">
            <a:avLst/>
          </a:prstGeom>
        </p:spPr>
        <p:txBody>
          <a:bodyPr/>
          <a:lstStyle/>
          <a:p>
            <a:pPr algn="ctr" eaLnBrk="0" hangingPunct="0">
              <a:defRPr/>
            </a:pPr>
            <a:endParaRPr lang="en-US" sz="3200" b="1" kern="0" dirty="0">
              <a:solidFill>
                <a:schemeClr val="bg1"/>
              </a:solidFill>
              <a:effectLst>
                <a:outerShdw blurRad="38100" dist="38100" dir="2700000" algn="tl">
                  <a:srgbClr val="000000">
                    <a:alpha val="43137"/>
                  </a:srgbClr>
                </a:outerShdw>
              </a:effectLst>
              <a:latin typeface="Calibri" pitchFamily="34" charset="0"/>
              <a:ea typeface="+mj-ea"/>
              <a:cs typeface="+mj-cs"/>
            </a:endParaRPr>
          </a:p>
        </p:txBody>
      </p:sp>
      <p:sp>
        <p:nvSpPr>
          <p:cNvPr id="80899" name="Content Placeholder 11"/>
          <p:cNvSpPr>
            <a:spLocks noGrp="1"/>
          </p:cNvSpPr>
          <p:nvPr>
            <p:ph sz="half" idx="4294967295"/>
          </p:nvPr>
        </p:nvSpPr>
        <p:spPr>
          <a:xfrm>
            <a:off x="5105400" y="2593975"/>
            <a:ext cx="4038600" cy="3560763"/>
          </a:xfrm>
        </p:spPr>
        <p:txBody>
          <a:bodyPr/>
          <a:lstStyle/>
          <a:p>
            <a:pPr marL="342900" indent="-342900" eaLnBrk="1" hangingPunct="1">
              <a:buFontTx/>
              <a:buNone/>
            </a:pPr>
            <a:endParaRPr lang="en-US" sz="2800" dirty="0" smtClean="0"/>
          </a:p>
          <a:p>
            <a:pPr marL="342900" indent="-342900" eaLnBrk="1" hangingPunct="1">
              <a:buFontTx/>
              <a:buNone/>
            </a:pPr>
            <a:endParaRPr lang="en-US" sz="2800" dirty="0" smtClean="0"/>
          </a:p>
          <a:p>
            <a:pPr marL="342900" indent="-342900" eaLnBrk="1" hangingPunct="1">
              <a:buFontTx/>
              <a:buNone/>
            </a:pPr>
            <a:endParaRPr lang="en-US" sz="2800" dirty="0" smtClean="0"/>
          </a:p>
          <a:p>
            <a:pPr marL="342900" indent="-342900" eaLnBrk="1" hangingPunct="1">
              <a:buFontTx/>
              <a:buNone/>
            </a:pPr>
            <a:endParaRPr lang="en-US" sz="2800" dirty="0" smtClean="0"/>
          </a:p>
          <a:p>
            <a:pPr marL="342900" indent="-342900" eaLnBrk="1" hangingPunct="1">
              <a:buFontTx/>
              <a:buNone/>
            </a:pPr>
            <a:endParaRPr lang="en-US" sz="2800" dirty="0" smtClean="0"/>
          </a:p>
          <a:p>
            <a:pPr marL="342900" indent="-342900" eaLnBrk="1" hangingPunct="1">
              <a:buFontTx/>
              <a:buNone/>
            </a:pPr>
            <a:endParaRPr lang="en-US" sz="2800" dirty="0" smtClean="0"/>
          </a:p>
          <a:p>
            <a:pPr marL="342900" indent="-342900" eaLnBrk="1" hangingPunct="1">
              <a:buFontTx/>
              <a:buNone/>
            </a:pPr>
            <a:endParaRPr lang="en-US" sz="2800" dirty="0" smtClean="0"/>
          </a:p>
          <a:p>
            <a:pPr marL="342900" indent="-342900" eaLnBrk="1" hangingPunct="1">
              <a:buFontTx/>
              <a:buNone/>
            </a:pPr>
            <a:endParaRPr lang="en-US" sz="2800" dirty="0" smtClean="0"/>
          </a:p>
          <a:p>
            <a:pPr marL="342900" indent="-342900" eaLnBrk="1" hangingPunct="1">
              <a:buFontTx/>
              <a:buNone/>
            </a:pPr>
            <a:endParaRPr lang="en-US" sz="2800" dirty="0" smtClean="0"/>
          </a:p>
        </p:txBody>
      </p:sp>
      <p:graphicFrame>
        <p:nvGraphicFramePr>
          <p:cNvPr id="8" name="Chart 7"/>
          <p:cNvGraphicFramePr>
            <a:graphicFrameLocks/>
          </p:cNvGraphicFramePr>
          <p:nvPr>
            <p:extLst>
              <p:ext uri="{D42A27DB-BD31-4B8C-83A1-F6EECF244321}">
                <p14:modId xmlns:p14="http://schemas.microsoft.com/office/powerpoint/2010/main" val="1631552820"/>
              </p:ext>
            </p:extLst>
          </p:nvPr>
        </p:nvGraphicFramePr>
        <p:xfrm>
          <a:off x="76200" y="2060848"/>
          <a:ext cx="8991600" cy="453352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179512" y="1268760"/>
            <a:ext cx="8763000" cy="770384"/>
          </a:xfrm>
          <a:prstGeom prst="rect">
            <a:avLst/>
          </a:prstGeom>
        </p:spPr>
        <p:txBody>
          <a:bodyPr vert="horz" lIns="91440" tIns="45720" rIns="91440" bIns="45720" rtlCol="0" anchor="ctr">
            <a:normAutofit/>
          </a:bodyPr>
          <a:lstStyle>
            <a:lvl1pPr algn="ctr">
              <a:spcBef>
                <a:spcPct val="0"/>
              </a:spcBef>
              <a:buNone/>
              <a:defRPr sz="4400">
                <a:solidFill>
                  <a:srgbClr val="002060"/>
                </a:solidFill>
                <a:latin typeface="Tahoma" pitchFamily="34" charset="0"/>
                <a:ea typeface="Tahoma" pitchFamily="34" charset="0"/>
                <a:cs typeface="Tahoma" pitchFamily="34" charset="0"/>
              </a:defRPr>
            </a:lvl1pPr>
          </a:lstStyle>
          <a:p>
            <a:r>
              <a:rPr lang="en-GB" sz="2400" b="1" dirty="0" smtClean="0">
                <a:solidFill>
                  <a:schemeClr val="accent2">
                    <a:lumMod val="50000"/>
                  </a:schemeClr>
                </a:solidFill>
              </a:rPr>
              <a:t>&amp; for rice, trade policy matters even more!</a:t>
            </a:r>
            <a:endParaRPr lang="en-US" sz="2400" b="1" dirty="0">
              <a:solidFill>
                <a:schemeClr val="accent2">
                  <a:lumMod val="50000"/>
                </a:schemeClr>
              </a:solidFill>
            </a:endParaRPr>
          </a:p>
        </p:txBody>
      </p:sp>
      <p:sp>
        <p:nvSpPr>
          <p:cNvPr id="9" name="Slide Number Placeholder 8"/>
          <p:cNvSpPr>
            <a:spLocks noGrp="1"/>
          </p:cNvSpPr>
          <p:nvPr>
            <p:ph type="sldNum" sz="quarter" idx="12"/>
          </p:nvPr>
        </p:nvSpPr>
        <p:spPr>
          <a:xfrm>
            <a:off x="7010400" y="6453336"/>
            <a:ext cx="2133600" cy="365125"/>
          </a:xfrm>
        </p:spPr>
        <p:txBody>
          <a:bodyPr/>
          <a:lstStyle/>
          <a:p>
            <a:r>
              <a:rPr lang="en-GB" dirty="0" smtClean="0"/>
              <a:t>S</a:t>
            </a:r>
            <a:fld id="{AE4398A5-11A0-4255-BA31-E737A9F27A86}" type="slidenum">
              <a:rPr lang="en-GB" smtClean="0"/>
              <a:pPr/>
              <a:t>9</a:t>
            </a:fld>
            <a:endParaRPr lang="en-GB" dirty="0"/>
          </a:p>
        </p:txBody>
      </p:sp>
    </p:spTree>
    <p:extLst>
      <p:ext uri="{BB962C8B-B14F-4D97-AF65-F5344CB8AC3E}">
        <p14:creationId xmlns:p14="http://schemas.microsoft.com/office/powerpoint/2010/main" val="2915451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2231</TotalTime>
  <Words>716</Words>
  <Application>Microsoft Office PowerPoint</Application>
  <PresentationFormat>Presentación en pantalla (4:3)</PresentationFormat>
  <Paragraphs>132</Paragraphs>
  <Slides>25</Slides>
  <Notes>24</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Is world food security guaranteed? Turmoil in world grain markets amid uncertain future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Angélica Castrejón Toledo</dc:creator>
  <cp:lastModifiedBy>SIAP-SAGARPA</cp:lastModifiedBy>
  <cp:revision>213</cp:revision>
  <dcterms:created xsi:type="dcterms:W3CDTF">2013-02-13T22:28:07Z</dcterms:created>
  <dcterms:modified xsi:type="dcterms:W3CDTF">2013-04-10T13:33:53Z</dcterms:modified>
</cp:coreProperties>
</file>